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5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  <p:sldMasterId id="2147483683" r:id="rId5"/>
    <p:sldMasterId id="2147483717" r:id="rId6"/>
    <p:sldMasterId id="2147483787" r:id="rId7"/>
    <p:sldMasterId id="2147484023" r:id="rId8"/>
    <p:sldMasterId id="2147484066" r:id="rId9"/>
  </p:sldMasterIdLst>
  <p:notesMasterIdLst>
    <p:notesMasterId r:id="rId44"/>
  </p:notesMasterIdLst>
  <p:handoutMasterIdLst>
    <p:handoutMasterId r:id="rId45"/>
  </p:handoutMasterIdLst>
  <p:sldIdLst>
    <p:sldId id="839" r:id="rId10"/>
    <p:sldId id="849" r:id="rId11"/>
    <p:sldId id="841" r:id="rId12"/>
    <p:sldId id="887" r:id="rId13"/>
    <p:sldId id="842" r:id="rId14"/>
    <p:sldId id="890" r:id="rId15"/>
    <p:sldId id="893" r:id="rId16"/>
    <p:sldId id="843" r:id="rId17"/>
    <p:sldId id="895" r:id="rId18"/>
    <p:sldId id="903" r:id="rId19"/>
    <p:sldId id="891" r:id="rId20"/>
    <p:sldId id="921" r:id="rId21"/>
    <p:sldId id="900" r:id="rId22"/>
    <p:sldId id="899" r:id="rId23"/>
    <p:sldId id="897" r:id="rId24"/>
    <p:sldId id="902" r:id="rId25"/>
    <p:sldId id="892" r:id="rId26"/>
    <p:sldId id="910" r:id="rId27"/>
    <p:sldId id="904" r:id="rId28"/>
    <p:sldId id="907" r:id="rId29"/>
    <p:sldId id="909" r:id="rId30"/>
    <p:sldId id="906" r:id="rId31"/>
    <p:sldId id="920" r:id="rId32"/>
    <p:sldId id="911" r:id="rId33"/>
    <p:sldId id="914" r:id="rId34"/>
    <p:sldId id="894" r:id="rId35"/>
    <p:sldId id="848" r:id="rId36"/>
    <p:sldId id="915" r:id="rId37"/>
    <p:sldId id="916" r:id="rId38"/>
    <p:sldId id="917" r:id="rId39"/>
    <p:sldId id="908" r:id="rId40"/>
    <p:sldId id="919" r:id="rId41"/>
    <p:sldId id="886" r:id="rId42"/>
    <p:sldId id="918" r:id="rId43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lien Schipper" initials="JS" lastIdx="1" clrIdx="0"/>
  <p:cmAuthor id="2" name="Marlon Ranson - van den Berg" initials="MR-vd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763CCC-DA18-427B-B8EA-5E4E4C66AB23}" v="340" dt="2019-07-03T11:51:50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Stijl, gemiddeld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8" autoAdjust="0"/>
    <p:restoredTop sz="81081" autoAdjust="0"/>
  </p:normalViewPr>
  <p:slideViewPr>
    <p:cSldViewPr snapToGrid="0">
      <p:cViewPr varScale="1">
        <p:scale>
          <a:sx n="88" d="100"/>
          <a:sy n="88" d="100"/>
        </p:scale>
        <p:origin x="64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commentAuthors" Target="commentAuthor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ost van Schaik" userId="2406abd89008ac37" providerId="LiveId" clId="{19DE9A2F-FE4C-4728-90CA-F5F68455BE1D}"/>
    <pc:docChg chg="undo custSel addSld delSld modSld sldOrd">
      <pc:chgData name="Joost van Schaik" userId="2406abd89008ac37" providerId="LiveId" clId="{19DE9A2F-FE4C-4728-90CA-F5F68455BE1D}" dt="2019-05-02T06:10:48.189" v="7533" actId="20577"/>
      <pc:docMkLst>
        <pc:docMk/>
      </pc:docMkLst>
      <pc:sldChg chg="addSp delSp modSp">
        <pc:chgData name="Joost van Schaik" userId="2406abd89008ac37" providerId="LiveId" clId="{19DE9A2F-FE4C-4728-90CA-F5F68455BE1D}" dt="2019-04-23T13:48:04.295" v="7063" actId="1076"/>
        <pc:sldMkLst>
          <pc:docMk/>
          <pc:sldMk cId="2946916078" sldId="839"/>
        </pc:sldMkLst>
        <pc:spChg chg="mod">
          <ac:chgData name="Joost van Schaik" userId="2406abd89008ac37" providerId="LiveId" clId="{19DE9A2F-FE4C-4728-90CA-F5F68455BE1D}" dt="2019-04-18T10:55:00.823" v="234" actId="20577"/>
          <ac:spMkLst>
            <pc:docMk/>
            <pc:sldMk cId="2946916078" sldId="839"/>
            <ac:spMk id="3" creationId="{4927E25E-2A74-4D1B-8BF5-B53F606E6514}"/>
          </ac:spMkLst>
        </pc:spChg>
        <pc:picChg chg="add mod">
          <ac:chgData name="Joost van Schaik" userId="2406abd89008ac37" providerId="LiveId" clId="{19DE9A2F-FE4C-4728-90CA-F5F68455BE1D}" dt="2019-04-23T13:48:04.295" v="7063" actId="1076"/>
          <ac:picMkLst>
            <pc:docMk/>
            <pc:sldMk cId="2946916078" sldId="839"/>
            <ac:picMk id="2" creationId="{4C67FD17-DD82-448C-8661-678B0DF27A85}"/>
          </ac:picMkLst>
        </pc:picChg>
        <pc:picChg chg="add del mod">
          <ac:chgData name="Joost van Schaik" userId="2406abd89008ac37" providerId="LiveId" clId="{19DE9A2F-FE4C-4728-90CA-F5F68455BE1D}" dt="2019-04-18T10:47:11.544" v="126" actId="478"/>
          <ac:picMkLst>
            <pc:docMk/>
            <pc:sldMk cId="2946916078" sldId="839"/>
            <ac:picMk id="4" creationId="{20AC1C85-1330-4112-8FEC-64F56988195C}"/>
          </ac:picMkLst>
        </pc:picChg>
        <pc:picChg chg="add del mod">
          <ac:chgData name="Joost van Schaik" userId="2406abd89008ac37" providerId="LiveId" clId="{19DE9A2F-FE4C-4728-90CA-F5F68455BE1D}" dt="2019-04-18T10:50:43.720" v="140" actId="478"/>
          <ac:picMkLst>
            <pc:docMk/>
            <pc:sldMk cId="2946916078" sldId="839"/>
            <ac:picMk id="5" creationId="{67FFBC80-0633-4070-B66D-919C15480339}"/>
          </ac:picMkLst>
        </pc:picChg>
        <pc:picChg chg="add mod">
          <ac:chgData name="Joost van Schaik" userId="2406abd89008ac37" providerId="LiveId" clId="{19DE9A2F-FE4C-4728-90CA-F5F68455BE1D}" dt="2019-04-18T10:51:12.951" v="202" actId="1037"/>
          <ac:picMkLst>
            <pc:docMk/>
            <pc:sldMk cId="2946916078" sldId="839"/>
            <ac:picMk id="6" creationId="{9006A075-3CCA-404F-A770-BF666A142C25}"/>
          </ac:picMkLst>
        </pc:picChg>
        <pc:picChg chg="add mod ord">
          <ac:chgData name="Joost van Schaik" userId="2406abd89008ac37" providerId="LiveId" clId="{19DE9A2F-FE4C-4728-90CA-F5F68455BE1D}" dt="2019-04-23T13:48:04.295" v="7063" actId="1076"/>
          <ac:picMkLst>
            <pc:docMk/>
            <pc:sldMk cId="2946916078" sldId="839"/>
            <ac:picMk id="7" creationId="{8B192044-7803-4783-9D9B-163F9A9C6994}"/>
          </ac:picMkLst>
        </pc:picChg>
        <pc:picChg chg="add del mod">
          <ac:chgData name="Joost van Schaik" userId="2406abd89008ac37" providerId="LiveId" clId="{19DE9A2F-FE4C-4728-90CA-F5F68455BE1D}" dt="2019-04-18T10:47:20.577" v="130"/>
          <ac:picMkLst>
            <pc:docMk/>
            <pc:sldMk cId="2946916078" sldId="839"/>
            <ac:picMk id="1026" creationId="{DB306A9E-6B07-4A4F-AE31-4BFE8B2594BC}"/>
          </ac:picMkLst>
        </pc:picChg>
        <pc:picChg chg="add del mod">
          <ac:chgData name="Joost van Schaik" userId="2406abd89008ac37" providerId="LiveId" clId="{19DE9A2F-FE4C-4728-90CA-F5F68455BE1D}" dt="2019-04-18T10:49:08.351" v="134" actId="478"/>
          <ac:picMkLst>
            <pc:docMk/>
            <pc:sldMk cId="2946916078" sldId="839"/>
            <ac:picMk id="1028" creationId="{5C7F97D9-447C-444D-A3B7-46DAD60CD40F}"/>
          </ac:picMkLst>
        </pc:picChg>
        <pc:picChg chg="add del">
          <ac:chgData name="Joost van Schaik" userId="2406abd89008ac37" providerId="LiveId" clId="{19DE9A2F-FE4C-4728-90CA-F5F68455BE1D}" dt="2019-04-18T10:49:09.487" v="136"/>
          <ac:picMkLst>
            <pc:docMk/>
            <pc:sldMk cId="2946916078" sldId="839"/>
            <ac:picMk id="1030" creationId="{8E7DBA35-E2AD-44D3-BF5C-9BFE1EA5F140}"/>
          </ac:picMkLst>
        </pc:picChg>
      </pc:sldChg>
      <pc:sldChg chg="addSp modSp add">
        <pc:chgData name="Joost van Schaik" userId="2406abd89008ac37" providerId="LiveId" clId="{19DE9A2F-FE4C-4728-90CA-F5F68455BE1D}" dt="2019-04-23T13:21:26.560" v="5289" actId="20577"/>
        <pc:sldMkLst>
          <pc:docMk/>
          <pc:sldMk cId="3697290098" sldId="841"/>
        </pc:sldMkLst>
        <pc:spChg chg="mod">
          <ac:chgData name="Joost van Schaik" userId="2406abd89008ac37" providerId="LiveId" clId="{19DE9A2F-FE4C-4728-90CA-F5F68455BE1D}" dt="2019-04-18T11:30:36.217" v="346" actId="20577"/>
          <ac:spMkLst>
            <pc:docMk/>
            <pc:sldMk cId="3697290098" sldId="841"/>
            <ac:spMk id="2" creationId="{2C36FD31-85CB-46E9-B1F6-199D8823BD9D}"/>
          </ac:spMkLst>
        </pc:spChg>
        <pc:spChg chg="mod">
          <ac:chgData name="Joost van Schaik" userId="2406abd89008ac37" providerId="LiveId" clId="{19DE9A2F-FE4C-4728-90CA-F5F68455BE1D}" dt="2019-04-23T13:21:26.560" v="5289" actId="20577"/>
          <ac:spMkLst>
            <pc:docMk/>
            <pc:sldMk cId="3697290098" sldId="841"/>
            <ac:spMk id="3" creationId="{53D9059D-2EA3-4438-9C96-2BE66372F0ED}"/>
          </ac:spMkLst>
        </pc:spChg>
        <pc:picChg chg="add mod">
          <ac:chgData name="Joost van Schaik" userId="2406abd89008ac37" providerId="LiveId" clId="{19DE9A2F-FE4C-4728-90CA-F5F68455BE1D}" dt="2019-04-18T12:12:21.349" v="1114" actId="1038"/>
          <ac:picMkLst>
            <pc:docMk/>
            <pc:sldMk cId="3697290098" sldId="841"/>
            <ac:picMk id="5" creationId="{A857216D-A253-443A-B883-8A51988B17D4}"/>
          </ac:picMkLst>
        </pc:picChg>
        <pc:picChg chg="add mod">
          <ac:chgData name="Joost van Schaik" userId="2406abd89008ac37" providerId="LiveId" clId="{19DE9A2F-FE4C-4728-90CA-F5F68455BE1D}" dt="2019-04-19T06:37:57.407" v="1839" actId="1035"/>
          <ac:picMkLst>
            <pc:docMk/>
            <pc:sldMk cId="3697290098" sldId="841"/>
            <ac:picMk id="2050" creationId="{D0774FAB-5509-441C-9805-DA8CFB30663A}"/>
          </ac:picMkLst>
        </pc:picChg>
        <pc:picChg chg="add mod">
          <ac:chgData name="Joost van Schaik" userId="2406abd89008ac37" providerId="LiveId" clId="{19DE9A2F-FE4C-4728-90CA-F5F68455BE1D}" dt="2019-04-19T06:37:57.407" v="1839" actId="1035"/>
          <ac:picMkLst>
            <pc:docMk/>
            <pc:sldMk cId="3697290098" sldId="841"/>
            <ac:picMk id="2052" creationId="{32C3429F-2BE8-4BAD-B1D1-441E47A50B2A}"/>
          </ac:picMkLst>
        </pc:picChg>
      </pc:sldChg>
      <pc:sldChg chg="addSp delSp modSp add ord setBg">
        <pc:chgData name="Joost van Schaik" userId="2406abd89008ac37" providerId="LiveId" clId="{19DE9A2F-FE4C-4728-90CA-F5F68455BE1D}" dt="2019-04-23T14:21:52.890" v="7115" actId="14100"/>
        <pc:sldMkLst>
          <pc:docMk/>
          <pc:sldMk cId="530019085" sldId="886"/>
        </pc:sldMkLst>
        <pc:spChg chg="mod">
          <ac:chgData name="Joost van Schaik" userId="2406abd89008ac37" providerId="LiveId" clId="{19DE9A2F-FE4C-4728-90CA-F5F68455BE1D}" dt="2019-04-23T14:08:21.733" v="7087" actId="20577"/>
          <ac:spMkLst>
            <pc:docMk/>
            <pc:sldMk cId="530019085" sldId="886"/>
            <ac:spMk id="2" creationId="{86DD3F52-042E-40B8-B656-CCEAF924A008}"/>
          </ac:spMkLst>
        </pc:spChg>
        <pc:spChg chg="add del">
          <ac:chgData name="Joost van Schaik" userId="2406abd89008ac37" providerId="LiveId" clId="{19DE9A2F-FE4C-4728-90CA-F5F68455BE1D}" dt="2019-04-23T14:21:28.897" v="7111"/>
          <ac:spMkLst>
            <pc:docMk/>
            <pc:sldMk cId="530019085" sldId="886"/>
            <ac:spMk id="3" creationId="{13BC9252-2290-4136-9511-F1BDCAEB744E}"/>
          </ac:spMkLst>
        </pc:spChg>
        <pc:picChg chg="del">
          <ac:chgData name="Joost van Schaik" userId="2406abd89008ac37" providerId="LiveId" clId="{19DE9A2F-FE4C-4728-90CA-F5F68455BE1D}" dt="2019-04-23T14:21:24.626" v="7109" actId="478"/>
          <ac:picMkLst>
            <pc:docMk/>
            <pc:sldMk cId="530019085" sldId="886"/>
            <ac:picMk id="6" creationId="{AC3C17EE-AD6B-4420-A685-3658DE47B20C}"/>
          </ac:picMkLst>
        </pc:picChg>
        <pc:picChg chg="add mod">
          <ac:chgData name="Joost van Schaik" userId="2406abd89008ac37" providerId="LiveId" clId="{19DE9A2F-FE4C-4728-90CA-F5F68455BE1D}" dt="2019-04-23T14:21:52.890" v="7115" actId="14100"/>
          <ac:picMkLst>
            <pc:docMk/>
            <pc:sldMk cId="530019085" sldId="886"/>
            <ac:picMk id="4098" creationId="{92E2A207-DC63-4FB9-9768-98A600200835}"/>
          </ac:picMkLst>
        </pc:picChg>
      </pc:sldChg>
    </pc:docChg>
  </pc:docChgLst>
  <pc:docChgLst>
    <pc:chgData name="Joost van Schaik" userId="2406abd89008ac37" providerId="LiveId" clId="{8C763CCC-DA18-427B-B8EA-5E4E4C66AB23}"/>
    <pc:docChg chg="undo custSel addSld delSld modSld sldOrd">
      <pc:chgData name="Joost van Schaik" userId="2406abd89008ac37" providerId="LiveId" clId="{8C763CCC-DA18-427B-B8EA-5E4E4C66AB23}" dt="2019-07-03T11:51:50.250" v="3366"/>
      <pc:docMkLst>
        <pc:docMk/>
      </pc:docMkLst>
      <pc:sldChg chg="addSp delSp modSp">
        <pc:chgData name="Joost van Schaik" userId="2406abd89008ac37" providerId="LiveId" clId="{8C763CCC-DA18-427B-B8EA-5E4E4C66AB23}" dt="2019-06-05T07:43:37.908" v="670" actId="478"/>
        <pc:sldMkLst>
          <pc:docMk/>
          <pc:sldMk cId="2946916078" sldId="839"/>
        </pc:sldMkLst>
        <pc:spChg chg="mod">
          <ac:chgData name="Joost van Schaik" userId="2406abd89008ac37" providerId="LiveId" clId="{8C763CCC-DA18-427B-B8EA-5E4E4C66AB23}" dt="2019-06-05T06:43:06.087" v="8" actId="6549"/>
          <ac:spMkLst>
            <pc:docMk/>
            <pc:sldMk cId="2946916078" sldId="839"/>
            <ac:spMk id="3" creationId="{4927E25E-2A74-4D1B-8BF5-B53F606E6514}"/>
          </ac:spMkLst>
        </pc:spChg>
        <pc:spChg chg="add del mod">
          <ac:chgData name="Joost van Schaik" userId="2406abd89008ac37" providerId="LiveId" clId="{8C763CCC-DA18-427B-B8EA-5E4E4C66AB23}" dt="2019-06-05T07:43:37.908" v="670" actId="478"/>
          <ac:spMkLst>
            <pc:docMk/>
            <pc:sldMk cId="2946916078" sldId="839"/>
            <ac:spMk id="11" creationId="{58A7716D-F2CF-4506-AB6A-63BA80A9DE25}"/>
          </ac:spMkLst>
        </pc:spChg>
        <pc:spChg chg="add mod">
          <ac:chgData name="Joost van Schaik" userId="2406abd89008ac37" providerId="LiveId" clId="{8C763CCC-DA18-427B-B8EA-5E4E4C66AB23}" dt="2019-06-05T07:42:47.003" v="641" actId="1076"/>
          <ac:spMkLst>
            <pc:docMk/>
            <pc:sldMk cId="2946916078" sldId="839"/>
            <ac:spMk id="12" creationId="{02A52E34-834B-4C6C-B19D-D212C3A295D0}"/>
          </ac:spMkLst>
        </pc:spChg>
        <pc:graphicFrameChg chg="add del">
          <ac:chgData name="Joost van Schaik" userId="2406abd89008ac37" providerId="LiveId" clId="{8C763CCC-DA18-427B-B8EA-5E4E4C66AB23}" dt="2019-06-05T06:42:46.381" v="1"/>
          <ac:graphicFrameMkLst>
            <pc:docMk/>
            <pc:sldMk cId="2946916078" sldId="839"/>
            <ac:graphicFrameMk id="4" creationId="{F286D336-C141-4381-9B6C-E90BFCF25C57}"/>
          </ac:graphicFrameMkLst>
        </pc:graphicFrameChg>
        <pc:graphicFrameChg chg="add del">
          <ac:chgData name="Joost van Schaik" userId="2406abd89008ac37" providerId="LiveId" clId="{8C763CCC-DA18-427B-B8EA-5E4E4C66AB23}" dt="2019-06-05T06:42:50.541" v="3"/>
          <ac:graphicFrameMkLst>
            <pc:docMk/>
            <pc:sldMk cId="2946916078" sldId="839"/>
            <ac:graphicFrameMk id="5" creationId="{7BD8CABC-1727-42C6-BB0A-85D3C27DC23A}"/>
          </ac:graphicFrameMkLst>
        </pc:graphicFrameChg>
        <pc:picChg chg="del">
          <ac:chgData name="Joost van Schaik" userId="2406abd89008ac37" providerId="LiveId" clId="{8C763CCC-DA18-427B-B8EA-5E4E4C66AB23}" dt="2019-06-05T06:43:10.679" v="9" actId="478"/>
          <ac:picMkLst>
            <pc:docMk/>
            <pc:sldMk cId="2946916078" sldId="839"/>
            <ac:picMk id="2" creationId="{4C67FD17-DD82-448C-8661-678B0DF27A85}"/>
          </ac:picMkLst>
        </pc:picChg>
        <pc:picChg chg="del">
          <ac:chgData name="Joost van Schaik" userId="2406abd89008ac37" providerId="LiveId" clId="{8C763CCC-DA18-427B-B8EA-5E4E4C66AB23}" dt="2019-06-05T06:43:12.741" v="10" actId="478"/>
          <ac:picMkLst>
            <pc:docMk/>
            <pc:sldMk cId="2946916078" sldId="839"/>
            <ac:picMk id="7" creationId="{8B192044-7803-4783-9D9B-163F9A9C6994}"/>
          </ac:picMkLst>
        </pc:picChg>
        <pc:picChg chg="add del mod">
          <ac:chgData name="Joost van Schaik" userId="2406abd89008ac37" providerId="LiveId" clId="{8C763CCC-DA18-427B-B8EA-5E4E4C66AB23}" dt="2019-06-05T07:11:58.310" v="14" actId="478"/>
          <ac:picMkLst>
            <pc:docMk/>
            <pc:sldMk cId="2946916078" sldId="839"/>
            <ac:picMk id="8" creationId="{5E28C027-A37F-4489-BC5E-0705B82DF25B}"/>
          </ac:picMkLst>
        </pc:picChg>
        <pc:picChg chg="add mod">
          <ac:chgData name="Joost van Schaik" userId="2406abd89008ac37" providerId="LiveId" clId="{8C763CCC-DA18-427B-B8EA-5E4E4C66AB23}" dt="2019-06-05T07:12:20.498" v="21" actId="1076"/>
          <ac:picMkLst>
            <pc:docMk/>
            <pc:sldMk cId="2946916078" sldId="839"/>
            <ac:picMk id="9" creationId="{D304CBE8-4DBA-4792-9B6F-51AC56A7131C}"/>
          </ac:picMkLst>
        </pc:picChg>
        <pc:picChg chg="add mod">
          <ac:chgData name="Joost van Schaik" userId="2406abd89008ac37" providerId="LiveId" clId="{8C763CCC-DA18-427B-B8EA-5E4E4C66AB23}" dt="2019-06-05T07:41:18.042" v="629" actId="14100"/>
          <ac:picMkLst>
            <pc:docMk/>
            <pc:sldMk cId="2946916078" sldId="839"/>
            <ac:picMk id="10" creationId="{A5593177-481D-444E-93D1-CA06BEEB88B2}"/>
          </ac:picMkLst>
        </pc:picChg>
      </pc:sldChg>
      <pc:sldChg chg="addSp delSp modSp ord modAnim">
        <pc:chgData name="Joost van Schaik" userId="2406abd89008ac37" providerId="LiveId" clId="{8C763CCC-DA18-427B-B8EA-5E4E4C66AB23}" dt="2019-06-22T19:20:06.407" v="2901" actId="1035"/>
        <pc:sldMkLst>
          <pc:docMk/>
          <pc:sldMk cId="3697290098" sldId="841"/>
        </pc:sldMkLst>
        <pc:spChg chg="mod">
          <ac:chgData name="Joost van Schaik" userId="2406abd89008ac37" providerId="LiveId" clId="{8C763CCC-DA18-427B-B8EA-5E4E4C66AB23}" dt="2019-06-05T07:43:15.738" v="668" actId="20577"/>
          <ac:spMkLst>
            <pc:docMk/>
            <pc:sldMk cId="3697290098" sldId="841"/>
            <ac:spMk id="2" creationId="{2C36FD31-85CB-46E9-B1F6-199D8823BD9D}"/>
          </ac:spMkLst>
        </pc:spChg>
        <pc:spChg chg="mod">
          <ac:chgData name="Joost van Schaik" userId="2406abd89008ac37" providerId="LiveId" clId="{8C763CCC-DA18-427B-B8EA-5E4E4C66AB23}" dt="2019-06-22T19:19:43.953" v="2837" actId="20577"/>
          <ac:spMkLst>
            <pc:docMk/>
            <pc:sldMk cId="3697290098" sldId="841"/>
            <ac:spMk id="3" creationId="{53D9059D-2EA3-4438-9C96-2BE66372F0ED}"/>
          </ac:spMkLst>
        </pc:spChg>
        <pc:spChg chg="add del mod">
          <ac:chgData name="Joost van Schaik" userId="2406abd89008ac37" providerId="LiveId" clId="{8C763CCC-DA18-427B-B8EA-5E4E4C66AB23}" dt="2019-06-05T07:43:48.297" v="674"/>
          <ac:spMkLst>
            <pc:docMk/>
            <pc:sldMk cId="3697290098" sldId="841"/>
            <ac:spMk id="7" creationId="{5E440137-9152-43AD-8949-B7D2ACC32C64}"/>
          </ac:spMkLst>
        </pc:spChg>
        <pc:picChg chg="mod">
          <ac:chgData name="Joost van Schaik" userId="2406abd89008ac37" providerId="LiveId" clId="{8C763CCC-DA18-427B-B8EA-5E4E4C66AB23}" dt="2019-06-05T07:43:24.054" v="669" actId="1076"/>
          <ac:picMkLst>
            <pc:docMk/>
            <pc:sldMk cId="3697290098" sldId="841"/>
            <ac:picMk id="5" creationId="{A857216D-A253-443A-B883-8A51988B17D4}"/>
          </ac:picMkLst>
        </pc:picChg>
        <pc:picChg chg="add mod">
          <ac:chgData name="Joost van Schaik" userId="2406abd89008ac37" providerId="LiveId" clId="{8C763CCC-DA18-427B-B8EA-5E4E4C66AB23}" dt="2019-06-22T19:20:06.407" v="2901" actId="1035"/>
          <ac:picMkLst>
            <pc:docMk/>
            <pc:sldMk cId="3697290098" sldId="841"/>
            <ac:picMk id="8" creationId="{4834494D-BFAF-412E-BD52-E3ED7FCE585F}"/>
          </ac:picMkLst>
        </pc:picChg>
        <pc:picChg chg="add del">
          <ac:chgData name="Joost van Schaik" userId="2406abd89008ac37" providerId="LiveId" clId="{8C763CCC-DA18-427B-B8EA-5E4E4C66AB23}" dt="2019-06-05T07:44:50.172" v="852"/>
          <ac:picMkLst>
            <pc:docMk/>
            <pc:sldMk cId="3697290098" sldId="841"/>
            <ac:picMk id="9" creationId="{177FD314-FBEE-45F8-B194-35B4D6F01350}"/>
          </ac:picMkLst>
        </pc:picChg>
        <pc:picChg chg="mod">
          <ac:chgData name="Joost van Schaik" userId="2406abd89008ac37" providerId="LiveId" clId="{8C763CCC-DA18-427B-B8EA-5E4E4C66AB23}" dt="2019-06-22T19:20:06.407" v="2901" actId="1035"/>
          <ac:picMkLst>
            <pc:docMk/>
            <pc:sldMk cId="3697290098" sldId="841"/>
            <ac:picMk id="2050" creationId="{D0774FAB-5509-441C-9805-DA8CFB30663A}"/>
          </ac:picMkLst>
        </pc:picChg>
        <pc:picChg chg="mod">
          <ac:chgData name="Joost van Schaik" userId="2406abd89008ac37" providerId="LiveId" clId="{8C763CCC-DA18-427B-B8EA-5E4E4C66AB23}" dt="2019-06-22T19:20:06.407" v="2901" actId="1035"/>
          <ac:picMkLst>
            <pc:docMk/>
            <pc:sldMk cId="3697290098" sldId="841"/>
            <ac:picMk id="2052" creationId="{32C3429F-2BE8-4BAD-B1D1-441E47A50B2A}"/>
          </ac:picMkLst>
        </pc:picChg>
      </pc:sldChg>
      <pc:sldChg chg="delSp modSp add del ord setBg modAnim">
        <pc:chgData name="Joost van Schaik" userId="2406abd89008ac37" providerId="LiveId" clId="{8C763CCC-DA18-427B-B8EA-5E4E4C66AB23}" dt="2019-06-22T19:21:07.765" v="2902"/>
        <pc:sldMkLst>
          <pc:docMk/>
          <pc:sldMk cId="2614515191" sldId="842"/>
        </pc:sldMkLst>
        <pc:spChg chg="mod">
          <ac:chgData name="Joost van Schaik" userId="2406abd89008ac37" providerId="LiveId" clId="{8C763CCC-DA18-427B-B8EA-5E4E4C66AB23}" dt="2019-06-05T07:25:58.147" v="294" actId="20577"/>
          <ac:spMkLst>
            <pc:docMk/>
            <pc:sldMk cId="2614515191" sldId="842"/>
            <ac:spMk id="2" creationId="{5CDDEAE3-922C-4FA7-B154-C9CF271C796D}"/>
          </ac:spMkLst>
        </pc:spChg>
        <pc:spChg chg="mod">
          <ac:chgData name="Joost van Schaik" userId="2406abd89008ac37" providerId="LiveId" clId="{8C763CCC-DA18-427B-B8EA-5E4E4C66AB23}" dt="2019-06-05T07:29:30.023" v="432" actId="313"/>
          <ac:spMkLst>
            <pc:docMk/>
            <pc:sldMk cId="2614515191" sldId="842"/>
            <ac:spMk id="3" creationId="{9093E80A-D96D-46A9-83AE-4D654ECAE6FB}"/>
          </ac:spMkLst>
        </pc:spChg>
        <pc:picChg chg="del">
          <ac:chgData name="Joost van Schaik" userId="2406abd89008ac37" providerId="LiveId" clId="{8C763CCC-DA18-427B-B8EA-5E4E4C66AB23}" dt="2019-06-05T07:25:28.117" v="251" actId="478"/>
          <ac:picMkLst>
            <pc:docMk/>
            <pc:sldMk cId="2614515191" sldId="842"/>
            <ac:picMk id="8" creationId="{80FC6679-31EC-4BAB-B113-CD6C1F66B7A4}"/>
          </ac:picMkLst>
        </pc:picChg>
      </pc:sldChg>
      <pc:sldChg chg="addSp delSp modSp add del ord addAnim delAnim modAnim modNotesTx">
        <pc:chgData name="Joost van Schaik" userId="2406abd89008ac37" providerId="LiveId" clId="{8C763CCC-DA18-427B-B8EA-5E4E4C66AB23}" dt="2019-07-03T05:36:24.741" v="3013"/>
        <pc:sldMkLst>
          <pc:docMk/>
          <pc:sldMk cId="3455052850" sldId="843"/>
        </pc:sldMkLst>
        <pc:spChg chg="mod">
          <ac:chgData name="Joost van Schaik" userId="2406abd89008ac37" providerId="LiveId" clId="{8C763CCC-DA18-427B-B8EA-5E4E4C66AB23}" dt="2019-06-05T10:01:22.544" v="1821" actId="20577"/>
          <ac:spMkLst>
            <pc:docMk/>
            <pc:sldMk cId="3455052850" sldId="843"/>
            <ac:spMk id="2" creationId="{33B4ADB1-95A9-40D6-929D-1C8905766E53}"/>
          </ac:spMkLst>
        </pc:spChg>
        <pc:spChg chg="add del mod">
          <ac:chgData name="Joost van Schaik" userId="2406abd89008ac37" providerId="LiveId" clId="{8C763CCC-DA18-427B-B8EA-5E4E4C66AB23}" dt="2019-07-03T05:32:39.365" v="2940"/>
          <ac:spMkLst>
            <pc:docMk/>
            <pc:sldMk cId="3455052850" sldId="843"/>
            <ac:spMk id="4" creationId="{5BFBDF62-4B01-49EF-962E-ACC26B019FD2}"/>
          </ac:spMkLst>
        </pc:spChg>
        <pc:spChg chg="add del">
          <ac:chgData name="Joost van Schaik" userId="2406abd89008ac37" providerId="LiveId" clId="{8C763CCC-DA18-427B-B8EA-5E4E4C66AB23}" dt="2019-06-05T10:00:08.005" v="1770"/>
          <ac:spMkLst>
            <pc:docMk/>
            <pc:sldMk cId="3455052850" sldId="843"/>
            <ac:spMk id="4" creationId="{7C2C8CDC-A3E3-4D39-92AC-F2B03A3501AB}"/>
          </ac:spMkLst>
        </pc:spChg>
        <pc:spChg chg="add del mod">
          <ac:chgData name="Joost van Schaik" userId="2406abd89008ac37" providerId="LiveId" clId="{8C763CCC-DA18-427B-B8EA-5E4E4C66AB23}" dt="2019-06-05T08:33:22.288" v="1279"/>
          <ac:spMkLst>
            <pc:docMk/>
            <pc:sldMk cId="3455052850" sldId="843"/>
            <ac:spMk id="4" creationId="{C955AAE8-4687-4A42-899F-F4A29F25CD9F}"/>
          </ac:spMkLst>
        </pc:spChg>
        <pc:spChg chg="add del mod">
          <ac:chgData name="Joost van Schaik" userId="2406abd89008ac37" providerId="LiveId" clId="{8C763CCC-DA18-427B-B8EA-5E4E4C66AB23}" dt="2019-06-05T10:00:22.796" v="1778" actId="478"/>
          <ac:spMkLst>
            <pc:docMk/>
            <pc:sldMk cId="3455052850" sldId="843"/>
            <ac:spMk id="5" creationId="{962019BF-2F3A-4A3B-97DA-FCF265F9D176}"/>
          </ac:spMkLst>
        </pc:spChg>
        <pc:spChg chg="add mod">
          <ac:chgData name="Joost van Schaik" userId="2406abd89008ac37" providerId="LiveId" clId="{8C763CCC-DA18-427B-B8EA-5E4E4C66AB23}" dt="2019-07-03T05:32:18.149" v="2934" actId="571"/>
          <ac:spMkLst>
            <pc:docMk/>
            <pc:sldMk cId="3455052850" sldId="843"/>
            <ac:spMk id="5" creationId="{FAB185B4-F35E-4A1C-9630-644185C64D66}"/>
          </ac:spMkLst>
        </pc:spChg>
        <pc:spChg chg="add mod ord">
          <ac:chgData name="Joost van Schaik" userId="2406abd89008ac37" providerId="LiveId" clId="{8C763CCC-DA18-427B-B8EA-5E4E4C66AB23}" dt="2019-07-03T05:36:18.684" v="3012" actId="6549"/>
          <ac:spMkLst>
            <pc:docMk/>
            <pc:sldMk cId="3455052850" sldId="843"/>
            <ac:spMk id="6" creationId="{0F3D4B3D-C1AD-4785-B6C3-D163B18925DC}"/>
          </ac:spMkLst>
        </pc:spChg>
        <pc:spChg chg="add del mod">
          <ac:chgData name="Joost van Schaik" userId="2406abd89008ac37" providerId="LiveId" clId="{8C763CCC-DA18-427B-B8EA-5E4E4C66AB23}" dt="2019-06-05T08:33:35.604" v="1280" actId="478"/>
          <ac:spMkLst>
            <pc:docMk/>
            <pc:sldMk cId="3455052850" sldId="843"/>
            <ac:spMk id="6" creationId="{9A1925B0-6668-46B2-8039-CC1414FC08E0}"/>
          </ac:spMkLst>
        </pc:spChg>
        <pc:spChg chg="add del mod">
          <ac:chgData name="Joost van Schaik" userId="2406abd89008ac37" providerId="LiveId" clId="{8C763CCC-DA18-427B-B8EA-5E4E4C66AB23}" dt="2019-06-05T10:00:22.519" v="1777"/>
          <ac:spMkLst>
            <pc:docMk/>
            <pc:sldMk cId="3455052850" sldId="843"/>
            <ac:spMk id="7" creationId="{C70E7D4E-F2F7-45AF-9153-C701514154E0}"/>
          </ac:spMkLst>
        </pc:spChg>
        <pc:spChg chg="add del mod">
          <ac:chgData name="Joost van Schaik" userId="2406abd89008ac37" providerId="LiveId" clId="{8C763CCC-DA18-427B-B8EA-5E4E4C66AB23}" dt="2019-06-05T10:00:27.602" v="1780" actId="478"/>
          <ac:spMkLst>
            <pc:docMk/>
            <pc:sldMk cId="3455052850" sldId="843"/>
            <ac:spMk id="8" creationId="{B757399F-2688-4405-B296-3DC10F828BD2}"/>
          </ac:spMkLst>
        </pc:spChg>
        <pc:spChg chg="del mod">
          <ac:chgData name="Joost van Schaik" userId="2406abd89008ac37" providerId="LiveId" clId="{8C763CCC-DA18-427B-B8EA-5E4E4C66AB23}" dt="2019-06-05T08:33:00.818" v="1278" actId="478"/>
          <ac:spMkLst>
            <pc:docMk/>
            <pc:sldMk cId="3455052850" sldId="843"/>
            <ac:spMk id="10" creationId="{19AE6AFA-C12F-4D37-809D-1845EC58DEBF}"/>
          </ac:spMkLst>
        </pc:spChg>
        <pc:spChg chg="add mod">
          <ac:chgData name="Joost van Schaik" userId="2406abd89008ac37" providerId="LiveId" clId="{8C763CCC-DA18-427B-B8EA-5E4E4C66AB23}" dt="2019-07-03T05:31:24.872" v="2925" actId="400"/>
          <ac:spMkLst>
            <pc:docMk/>
            <pc:sldMk cId="3455052850" sldId="843"/>
            <ac:spMk id="10" creationId="{FEAD78CD-5621-429C-BB5A-D13B53FF02D6}"/>
          </ac:spMkLst>
        </pc:spChg>
        <pc:spChg chg="add del mod">
          <ac:chgData name="Joost van Schaik" userId="2406abd89008ac37" providerId="LiveId" clId="{8C763CCC-DA18-427B-B8EA-5E4E4C66AB23}" dt="2019-06-05T10:00:25.086" v="1779" actId="478"/>
          <ac:spMkLst>
            <pc:docMk/>
            <pc:sldMk cId="3455052850" sldId="843"/>
            <ac:spMk id="11" creationId="{569E70DE-DF55-4A37-B4F0-14D12B4BAB80}"/>
          </ac:spMkLst>
        </pc:spChg>
        <pc:picChg chg="del">
          <ac:chgData name="Joost van Schaik" userId="2406abd89008ac37" providerId="LiveId" clId="{8C763CCC-DA18-427B-B8EA-5E4E4C66AB23}" dt="2019-06-05T08:30:22.466" v="1254" actId="478"/>
          <ac:picMkLst>
            <pc:docMk/>
            <pc:sldMk cId="3455052850" sldId="843"/>
            <ac:picMk id="5" creationId="{BA0FE640-7AFB-47C5-8166-47C0A063BA94}"/>
          </ac:picMkLst>
        </pc:picChg>
        <pc:picChg chg="del">
          <ac:chgData name="Joost van Schaik" userId="2406abd89008ac37" providerId="LiveId" clId="{8C763CCC-DA18-427B-B8EA-5E4E4C66AB23}" dt="2019-06-05T08:31:26.893" v="1255" actId="478"/>
          <ac:picMkLst>
            <pc:docMk/>
            <pc:sldMk cId="3455052850" sldId="843"/>
            <ac:picMk id="9" creationId="{26E0C27A-A137-49DB-8303-2DEBC2044637}"/>
          </ac:picMkLst>
        </pc:picChg>
      </pc:sldChg>
      <pc:sldChg chg="add del modAnim">
        <pc:chgData name="Joost van Schaik" userId="2406abd89008ac37" providerId="LiveId" clId="{8C763CCC-DA18-427B-B8EA-5E4E4C66AB23}" dt="2019-06-22T19:15:17.291" v="2729"/>
        <pc:sldMkLst>
          <pc:docMk/>
          <pc:sldMk cId="2303654370" sldId="848"/>
        </pc:sldMkLst>
      </pc:sldChg>
      <pc:sldChg chg="addSp delSp modSp add del ord modAnim">
        <pc:chgData name="Joost van Schaik" userId="2406abd89008ac37" providerId="LiveId" clId="{8C763CCC-DA18-427B-B8EA-5E4E4C66AB23}" dt="2019-06-05T07:25:03.401" v="249" actId="1076"/>
        <pc:sldMkLst>
          <pc:docMk/>
          <pc:sldMk cId="609771015" sldId="849"/>
        </pc:sldMkLst>
        <pc:spChg chg="mod">
          <ac:chgData name="Joost van Schaik" userId="2406abd89008ac37" providerId="LiveId" clId="{8C763CCC-DA18-427B-B8EA-5E4E4C66AB23}" dt="2019-06-05T07:19:38.645" v="222" actId="20577"/>
          <ac:spMkLst>
            <pc:docMk/>
            <pc:sldMk cId="609771015" sldId="849"/>
            <ac:spMk id="2" creationId="{5CDDEAE3-922C-4FA7-B154-C9CF271C796D}"/>
          </ac:spMkLst>
        </pc:spChg>
        <pc:spChg chg="del">
          <ac:chgData name="Joost van Schaik" userId="2406abd89008ac37" providerId="LiveId" clId="{8C763CCC-DA18-427B-B8EA-5E4E4C66AB23}" dt="2019-06-05T07:19:44.344" v="223" actId="478"/>
          <ac:spMkLst>
            <pc:docMk/>
            <pc:sldMk cId="609771015" sldId="849"/>
            <ac:spMk id="3" creationId="{9093E80A-D96D-46A9-83AE-4D654ECAE6FB}"/>
          </ac:spMkLst>
        </pc:spChg>
        <pc:spChg chg="add del mod">
          <ac:chgData name="Joost van Schaik" userId="2406abd89008ac37" providerId="LiveId" clId="{8C763CCC-DA18-427B-B8EA-5E4E4C66AB23}" dt="2019-06-05T07:19:47.213" v="224" actId="478"/>
          <ac:spMkLst>
            <pc:docMk/>
            <pc:sldMk cId="609771015" sldId="849"/>
            <ac:spMk id="5" creationId="{D7AC0217-63AF-4A10-8A20-CF693985C6FC}"/>
          </ac:spMkLst>
        </pc:spChg>
        <pc:picChg chg="add mod">
          <ac:chgData name="Joost van Schaik" userId="2406abd89008ac37" providerId="LiveId" clId="{8C763CCC-DA18-427B-B8EA-5E4E4C66AB23}" dt="2019-06-05T07:24:58.126" v="248" actId="1076"/>
          <ac:picMkLst>
            <pc:docMk/>
            <pc:sldMk cId="609771015" sldId="849"/>
            <ac:picMk id="6" creationId="{658B08F8-7920-48BE-B70A-C01172CCA421}"/>
          </ac:picMkLst>
        </pc:picChg>
        <pc:picChg chg="add mod">
          <ac:chgData name="Joost van Schaik" userId="2406abd89008ac37" providerId="LiveId" clId="{8C763CCC-DA18-427B-B8EA-5E4E4C66AB23}" dt="2019-06-05T07:25:03.401" v="249" actId="1076"/>
          <ac:picMkLst>
            <pc:docMk/>
            <pc:sldMk cId="609771015" sldId="849"/>
            <ac:picMk id="2050" creationId="{330A6702-12C2-44B0-819D-24E4684E7017}"/>
          </ac:picMkLst>
        </pc:picChg>
      </pc:sldChg>
      <pc:sldChg chg="modSp add ord modAnim modNotesTx">
        <pc:chgData name="Joost van Schaik" userId="2406abd89008ac37" providerId="LiveId" clId="{8C763CCC-DA18-427B-B8EA-5E4E4C66AB23}" dt="2019-06-22T19:12:16.937" v="2719"/>
        <pc:sldMkLst>
          <pc:docMk/>
          <pc:sldMk cId="833895606" sldId="887"/>
        </pc:sldMkLst>
        <pc:spChg chg="mod">
          <ac:chgData name="Joost van Schaik" userId="2406abd89008ac37" providerId="LiveId" clId="{8C763CCC-DA18-427B-B8EA-5E4E4C66AB23}" dt="2019-06-05T08:35:27.266" v="1327" actId="20577"/>
          <ac:spMkLst>
            <pc:docMk/>
            <pc:sldMk cId="833895606" sldId="887"/>
            <ac:spMk id="2" creationId="{33B4ADB1-95A9-40D6-929D-1C8905766E53}"/>
          </ac:spMkLst>
        </pc:spChg>
        <pc:spChg chg="mod">
          <ac:chgData name="Joost van Schaik" userId="2406abd89008ac37" providerId="LiveId" clId="{8C763CCC-DA18-427B-B8EA-5E4E4C66AB23}" dt="2019-06-05T09:53:30.677" v="1555" actId="20577"/>
          <ac:spMkLst>
            <pc:docMk/>
            <pc:sldMk cId="833895606" sldId="887"/>
            <ac:spMk id="11" creationId="{569E70DE-DF55-4A37-B4F0-14D12B4BAB80}"/>
          </ac:spMkLst>
        </pc:spChg>
      </pc:sldChg>
      <pc:sldChg chg="add modAnim">
        <pc:chgData name="Joost van Schaik" userId="2406abd89008ac37" providerId="LiveId" clId="{8C763CCC-DA18-427B-B8EA-5E4E4C66AB23}" dt="2019-06-22T19:13:11.718" v="2720"/>
        <pc:sldMkLst>
          <pc:docMk/>
          <pc:sldMk cId="3852957534" sldId="890"/>
        </pc:sldMkLst>
      </pc:sldChg>
      <pc:sldChg chg="addSp delSp modSp add delAnim modAnim">
        <pc:chgData name="Joost van Schaik" userId="2406abd89008ac37" providerId="LiveId" clId="{8C763CCC-DA18-427B-B8EA-5E4E4C66AB23}" dt="2019-06-22T19:14:01.995" v="2723"/>
        <pc:sldMkLst>
          <pc:docMk/>
          <pc:sldMk cId="3178234761" sldId="891"/>
        </pc:sldMkLst>
        <pc:spChg chg="mod">
          <ac:chgData name="Joost van Schaik" userId="2406abd89008ac37" providerId="LiveId" clId="{8C763CCC-DA18-427B-B8EA-5E4E4C66AB23}" dt="2019-06-05T10:01:38.614" v="1859" actId="20577"/>
          <ac:spMkLst>
            <pc:docMk/>
            <pc:sldMk cId="3178234761" sldId="891"/>
            <ac:spMk id="2" creationId="{33B4ADB1-95A9-40D6-929D-1C8905766E53}"/>
          </ac:spMkLst>
        </pc:spChg>
        <pc:spChg chg="add mod">
          <ac:chgData name="Joost van Schaik" userId="2406abd89008ac37" providerId="LiveId" clId="{8C763CCC-DA18-427B-B8EA-5E4E4C66AB23}" dt="2019-06-05T11:23:34.100" v="2268" actId="20577"/>
          <ac:spMkLst>
            <pc:docMk/>
            <pc:sldMk cId="3178234761" sldId="891"/>
            <ac:spMk id="4" creationId="{F29515AC-EF5A-4736-9E25-73055E3F6154}"/>
          </ac:spMkLst>
        </pc:spChg>
        <pc:spChg chg="del mod">
          <ac:chgData name="Joost van Schaik" userId="2406abd89008ac37" providerId="LiveId" clId="{8C763CCC-DA18-427B-B8EA-5E4E4C66AB23}" dt="2019-06-05T10:12:17.420" v="1885" actId="478"/>
          <ac:spMkLst>
            <pc:docMk/>
            <pc:sldMk cId="3178234761" sldId="891"/>
            <ac:spMk id="10" creationId="{FEAD78CD-5621-429C-BB5A-D13B53FF02D6}"/>
          </ac:spMkLst>
        </pc:spChg>
      </pc:sldChg>
      <pc:sldChg chg="modSp add ord modAnim">
        <pc:chgData name="Joost van Schaik" userId="2406abd89008ac37" providerId="LiveId" clId="{8C763CCC-DA18-427B-B8EA-5E4E4C66AB23}" dt="2019-06-22T19:14:20.031" v="2724"/>
        <pc:sldMkLst>
          <pc:docMk/>
          <pc:sldMk cId="1608780987" sldId="892"/>
        </pc:sldMkLst>
        <pc:spChg chg="mod">
          <ac:chgData name="Joost van Schaik" userId="2406abd89008ac37" providerId="LiveId" clId="{8C763CCC-DA18-427B-B8EA-5E4E4C66AB23}" dt="2019-06-18T05:50:13.107" v="2377" actId="20577"/>
          <ac:spMkLst>
            <pc:docMk/>
            <pc:sldMk cId="1608780987" sldId="892"/>
            <ac:spMk id="2" creationId="{33B4ADB1-95A9-40D6-929D-1C8905766E53}"/>
          </ac:spMkLst>
        </pc:spChg>
        <pc:spChg chg="mod">
          <ac:chgData name="Joost van Schaik" userId="2406abd89008ac37" providerId="LiveId" clId="{8C763CCC-DA18-427B-B8EA-5E4E4C66AB23}" dt="2019-06-18T05:48:53.018" v="2362" actId="20577"/>
          <ac:spMkLst>
            <pc:docMk/>
            <pc:sldMk cId="1608780987" sldId="892"/>
            <ac:spMk id="4" creationId="{F29515AC-EF5A-4736-9E25-73055E3F6154}"/>
          </ac:spMkLst>
        </pc:spChg>
      </pc:sldChg>
      <pc:sldChg chg="modAnim">
        <pc:chgData name="Joost van Schaik" userId="2406abd89008ac37" providerId="LiveId" clId="{8C763CCC-DA18-427B-B8EA-5E4E4C66AB23}" dt="2019-06-22T19:13:20.056" v="2721"/>
        <pc:sldMkLst>
          <pc:docMk/>
          <pc:sldMk cId="3651978671" sldId="893"/>
        </pc:sldMkLst>
      </pc:sldChg>
      <pc:sldChg chg="modAnim">
        <pc:chgData name="Joost van Schaik" userId="2406abd89008ac37" providerId="LiveId" clId="{8C763CCC-DA18-427B-B8EA-5E4E4C66AB23}" dt="2019-06-22T19:15:08.694" v="2728"/>
        <pc:sldMkLst>
          <pc:docMk/>
          <pc:sldMk cId="2931628998" sldId="894"/>
        </pc:sldMkLst>
      </pc:sldChg>
      <pc:sldChg chg="modAnim">
        <pc:chgData name="Joost van Schaik" userId="2406abd89008ac37" providerId="LiveId" clId="{8C763CCC-DA18-427B-B8EA-5E4E4C66AB23}" dt="2019-06-22T19:13:39.939" v="2722"/>
        <pc:sldMkLst>
          <pc:docMk/>
          <pc:sldMk cId="85777871" sldId="895"/>
        </pc:sldMkLst>
      </pc:sldChg>
      <pc:sldChg chg="modAnim">
        <pc:chgData name="Joost van Schaik" userId="2406abd89008ac37" providerId="LiveId" clId="{8C763CCC-DA18-427B-B8EA-5E4E4C66AB23}" dt="2019-06-22T19:26:19.418" v="2913"/>
        <pc:sldMkLst>
          <pc:docMk/>
          <pc:sldMk cId="2445552258" sldId="897"/>
        </pc:sldMkLst>
      </pc:sldChg>
      <pc:sldChg chg="modSp">
        <pc:chgData name="Joost van Schaik" userId="2406abd89008ac37" providerId="LiveId" clId="{8C763CCC-DA18-427B-B8EA-5E4E4C66AB23}" dt="2019-06-18T06:00:15.352" v="2563" actId="20577"/>
        <pc:sldMkLst>
          <pc:docMk/>
          <pc:sldMk cId="2110672310" sldId="899"/>
        </pc:sldMkLst>
        <pc:spChg chg="mod">
          <ac:chgData name="Joost van Schaik" userId="2406abd89008ac37" providerId="LiveId" clId="{8C763CCC-DA18-427B-B8EA-5E4E4C66AB23}" dt="2019-06-18T06:00:15.352" v="2563" actId="20577"/>
          <ac:spMkLst>
            <pc:docMk/>
            <pc:sldMk cId="2110672310" sldId="899"/>
            <ac:spMk id="2" creationId="{E46AC57D-0852-419E-A1DD-826E5E90173F}"/>
          </ac:spMkLst>
        </pc:spChg>
      </pc:sldChg>
      <pc:sldChg chg="modAnim">
        <pc:chgData name="Joost van Schaik" userId="2406abd89008ac37" providerId="LiveId" clId="{8C763CCC-DA18-427B-B8EA-5E4E4C66AB23}" dt="2019-06-22T19:26:02.264" v="2910"/>
        <pc:sldMkLst>
          <pc:docMk/>
          <pc:sldMk cId="2494181267" sldId="900"/>
        </pc:sldMkLst>
      </pc:sldChg>
      <pc:sldChg chg="del">
        <pc:chgData name="Joost van Schaik" userId="2406abd89008ac37" providerId="LiveId" clId="{8C763CCC-DA18-427B-B8EA-5E4E4C66AB23}" dt="2019-07-03T05:30:54.459" v="2924" actId="2696"/>
        <pc:sldMkLst>
          <pc:docMk/>
          <pc:sldMk cId="1455071537" sldId="901"/>
        </pc:sldMkLst>
      </pc:sldChg>
      <pc:sldChg chg="modAnim">
        <pc:chgData name="Joost van Schaik" userId="2406abd89008ac37" providerId="LiveId" clId="{8C763CCC-DA18-427B-B8EA-5E4E4C66AB23}" dt="2019-06-22T19:26:42.843" v="2915"/>
        <pc:sldMkLst>
          <pc:docMk/>
          <pc:sldMk cId="3964469386" sldId="902"/>
        </pc:sldMkLst>
      </pc:sldChg>
      <pc:sldChg chg="modAnim">
        <pc:chgData name="Joost van Schaik" userId="2406abd89008ac37" providerId="LiveId" clId="{8C763CCC-DA18-427B-B8EA-5E4E4C66AB23}" dt="2019-06-22T19:24:48.321" v="2906"/>
        <pc:sldMkLst>
          <pc:docMk/>
          <pc:sldMk cId="1999139895" sldId="903"/>
        </pc:sldMkLst>
      </pc:sldChg>
      <pc:sldChg chg="modSp add ord modAnim">
        <pc:chgData name="Joost van Schaik" userId="2406abd89008ac37" providerId="LiveId" clId="{8C763CCC-DA18-427B-B8EA-5E4E4C66AB23}" dt="2019-06-22T19:27:28.851" v="2918"/>
        <pc:sldMkLst>
          <pc:docMk/>
          <pc:sldMk cId="4199815874" sldId="904"/>
        </pc:sldMkLst>
        <pc:spChg chg="mod">
          <ac:chgData name="Joost van Schaik" userId="2406abd89008ac37" providerId="LiveId" clId="{8C763CCC-DA18-427B-B8EA-5E4E4C66AB23}" dt="2019-06-18T05:50:24.472" v="2381" actId="20577"/>
          <ac:spMkLst>
            <pc:docMk/>
            <pc:sldMk cId="4199815874" sldId="904"/>
            <ac:spMk id="2" creationId="{33B4ADB1-95A9-40D6-929D-1C8905766E53}"/>
          </ac:spMkLst>
        </pc:spChg>
        <pc:spChg chg="mod">
          <ac:chgData name="Joost van Schaik" userId="2406abd89008ac37" providerId="LiveId" clId="{8C763CCC-DA18-427B-B8EA-5E4E4C66AB23}" dt="2019-06-18T06:07:59.453" v="2682" actId="20577"/>
          <ac:spMkLst>
            <pc:docMk/>
            <pc:sldMk cId="4199815874" sldId="904"/>
            <ac:spMk id="4" creationId="{F29515AC-EF5A-4736-9E25-73055E3F6154}"/>
          </ac:spMkLst>
        </pc:spChg>
      </pc:sldChg>
      <pc:sldChg chg="modSp add ord setBg">
        <pc:chgData name="Joost van Schaik" userId="2406abd89008ac37" providerId="LiveId" clId="{8C763CCC-DA18-427B-B8EA-5E4E4C66AB23}" dt="2019-06-18T06:06:27.138" v="2603"/>
        <pc:sldMkLst>
          <pc:docMk/>
          <pc:sldMk cId="1877422142" sldId="906"/>
        </pc:sldMkLst>
        <pc:spChg chg="mod">
          <ac:chgData name="Joost van Schaik" userId="2406abd89008ac37" providerId="LiveId" clId="{8C763CCC-DA18-427B-B8EA-5E4E4C66AB23}" dt="2019-06-18T06:00:37.723" v="2589" actId="20577"/>
          <ac:spMkLst>
            <pc:docMk/>
            <pc:sldMk cId="1877422142" sldId="906"/>
            <ac:spMk id="2" creationId="{E46AC57D-0852-419E-A1DD-826E5E90173F}"/>
          </ac:spMkLst>
        </pc:spChg>
      </pc:sldChg>
      <pc:sldChg chg="modSp add modAnim">
        <pc:chgData name="Joost van Schaik" userId="2406abd89008ac37" providerId="LiveId" clId="{8C763CCC-DA18-427B-B8EA-5E4E4C66AB23}" dt="2019-06-22T19:14:47.311" v="2726"/>
        <pc:sldMkLst>
          <pc:docMk/>
          <pc:sldMk cId="2281234095" sldId="907"/>
        </pc:sldMkLst>
        <pc:spChg chg="mod">
          <ac:chgData name="Joost van Schaik" userId="2406abd89008ac37" providerId="LiveId" clId="{8C763CCC-DA18-427B-B8EA-5E4E4C66AB23}" dt="2019-06-18T06:12:24.494" v="2695" actId="20577"/>
          <ac:spMkLst>
            <pc:docMk/>
            <pc:sldMk cId="2281234095" sldId="907"/>
            <ac:spMk id="2" creationId="{33B4ADB1-95A9-40D6-929D-1C8905766E53}"/>
          </ac:spMkLst>
        </pc:spChg>
        <pc:spChg chg="mod">
          <ac:chgData name="Joost van Schaik" userId="2406abd89008ac37" providerId="LiveId" clId="{8C763CCC-DA18-427B-B8EA-5E4E4C66AB23}" dt="2019-06-18T06:18:10.756" v="2718" actId="6549"/>
          <ac:spMkLst>
            <pc:docMk/>
            <pc:sldMk cId="2281234095" sldId="907"/>
            <ac:spMk id="4" creationId="{F29515AC-EF5A-4736-9E25-73055E3F6154}"/>
          </ac:spMkLst>
        </pc:spChg>
      </pc:sldChg>
      <pc:sldChg chg="modAnim">
        <pc:chgData name="Joost van Schaik" userId="2406abd89008ac37" providerId="LiveId" clId="{8C763CCC-DA18-427B-B8EA-5E4E4C66AB23}" dt="2019-06-22T19:16:12.253" v="2733"/>
        <pc:sldMkLst>
          <pc:docMk/>
          <pc:sldMk cId="598471917" sldId="908"/>
        </pc:sldMkLst>
      </pc:sldChg>
      <pc:sldChg chg="modAnim">
        <pc:chgData name="Joost van Schaik" userId="2406abd89008ac37" providerId="LiveId" clId="{8C763CCC-DA18-427B-B8EA-5E4E4C66AB23}" dt="2019-06-22T19:27:55.421" v="2922"/>
        <pc:sldMkLst>
          <pc:docMk/>
          <pc:sldMk cId="1376294169" sldId="909"/>
        </pc:sldMkLst>
      </pc:sldChg>
      <pc:sldChg chg="modAnim">
        <pc:chgData name="Joost van Schaik" userId="2406abd89008ac37" providerId="LiveId" clId="{8C763CCC-DA18-427B-B8EA-5E4E4C66AB23}" dt="2019-06-22T19:14:27.612" v="2725"/>
        <pc:sldMkLst>
          <pc:docMk/>
          <pc:sldMk cId="843778099" sldId="910"/>
        </pc:sldMkLst>
      </pc:sldChg>
      <pc:sldChg chg="modAnim">
        <pc:chgData name="Joost van Schaik" userId="2406abd89008ac37" providerId="LiveId" clId="{8C763CCC-DA18-427B-B8EA-5E4E4C66AB23}" dt="2019-06-22T19:14:59.864" v="2727"/>
        <pc:sldMkLst>
          <pc:docMk/>
          <pc:sldMk cId="2474438814" sldId="911"/>
        </pc:sldMkLst>
      </pc:sldChg>
      <pc:sldChg chg="modAnim">
        <pc:chgData name="Joost van Schaik" userId="2406abd89008ac37" providerId="LiveId" clId="{8C763CCC-DA18-427B-B8EA-5E4E4C66AB23}" dt="2019-06-22T19:15:27.356" v="2730"/>
        <pc:sldMkLst>
          <pc:docMk/>
          <pc:sldMk cId="789813736" sldId="915"/>
        </pc:sldMkLst>
      </pc:sldChg>
      <pc:sldChg chg="modSp modAnim modNotesTx">
        <pc:chgData name="Joost van Schaik" userId="2406abd89008ac37" providerId="LiveId" clId="{8C763CCC-DA18-427B-B8EA-5E4E4C66AB23}" dt="2019-07-03T06:20:28.449" v="3139" actId="20577"/>
        <pc:sldMkLst>
          <pc:docMk/>
          <pc:sldMk cId="3123121919" sldId="916"/>
        </pc:sldMkLst>
        <pc:spChg chg="mod">
          <ac:chgData name="Joost van Schaik" userId="2406abd89008ac37" providerId="LiveId" clId="{8C763CCC-DA18-427B-B8EA-5E4E4C66AB23}" dt="2019-07-03T06:20:28.449" v="3139" actId="20577"/>
          <ac:spMkLst>
            <pc:docMk/>
            <pc:sldMk cId="3123121919" sldId="916"/>
            <ac:spMk id="4" creationId="{758F41CB-8FC8-4A0F-ABA3-410BB0EA4A00}"/>
          </ac:spMkLst>
        </pc:spChg>
      </pc:sldChg>
      <pc:sldChg chg="modNotesTx">
        <pc:chgData name="Joost van Schaik" userId="2406abd89008ac37" providerId="LiveId" clId="{8C763CCC-DA18-427B-B8EA-5E4E4C66AB23}" dt="2019-07-03T05:55:25.551" v="3040" actId="6549"/>
        <pc:sldMkLst>
          <pc:docMk/>
          <pc:sldMk cId="1949468817" sldId="917"/>
        </pc:sldMkLst>
      </pc:sldChg>
      <pc:sldChg chg="modAnim">
        <pc:chgData name="Joost van Schaik" userId="2406abd89008ac37" providerId="LiveId" clId="{8C763CCC-DA18-427B-B8EA-5E4E4C66AB23}" dt="2019-06-22T19:16:20.214" v="2734"/>
        <pc:sldMkLst>
          <pc:docMk/>
          <pc:sldMk cId="2082390512" sldId="918"/>
        </pc:sldMkLst>
      </pc:sldChg>
      <pc:sldChg chg="addSp modSp add setBg modAnim modNotesTx">
        <pc:chgData name="Joost van Schaik" userId="2406abd89008ac37" providerId="LiveId" clId="{8C763CCC-DA18-427B-B8EA-5E4E4C66AB23}" dt="2019-07-03T11:51:50.250" v="3366"/>
        <pc:sldMkLst>
          <pc:docMk/>
          <pc:sldMk cId="4198397545" sldId="921"/>
        </pc:sldMkLst>
        <pc:spChg chg="mod">
          <ac:chgData name="Joost van Schaik" userId="2406abd89008ac37" providerId="LiveId" clId="{8C763CCC-DA18-427B-B8EA-5E4E4C66AB23}" dt="2019-07-03T11:39:21.946" v="3258" actId="20577"/>
          <ac:spMkLst>
            <pc:docMk/>
            <pc:sldMk cId="4198397545" sldId="921"/>
            <ac:spMk id="2" creationId="{33B4ADB1-95A9-40D6-929D-1C8905766E53}"/>
          </ac:spMkLst>
        </pc:spChg>
        <pc:spChg chg="mod">
          <ac:chgData name="Joost van Schaik" userId="2406abd89008ac37" providerId="LiveId" clId="{8C763CCC-DA18-427B-B8EA-5E4E4C66AB23}" dt="2019-07-03T11:49:21.704" v="3364" actId="20577"/>
          <ac:spMkLst>
            <pc:docMk/>
            <pc:sldMk cId="4198397545" sldId="921"/>
            <ac:spMk id="4" creationId="{F29515AC-EF5A-4736-9E25-73055E3F6154}"/>
          </ac:spMkLst>
        </pc:spChg>
        <pc:picChg chg="add mod">
          <ac:chgData name="Joost van Schaik" userId="2406abd89008ac37" providerId="LiveId" clId="{8C763CCC-DA18-427B-B8EA-5E4E4C66AB23}" dt="2019-07-03T11:50:23.010" v="3365"/>
          <ac:picMkLst>
            <pc:docMk/>
            <pc:sldMk cId="4198397545" sldId="921"/>
            <ac:picMk id="3" creationId="{3B4B2743-89EE-4CB6-92E2-63380961AD58}"/>
          </ac:picMkLst>
        </pc:picChg>
      </pc:sldChg>
    </pc:docChg>
  </pc:docChgLst>
  <pc:docChgLst>
    <pc:chgData name="Joost van Schaik" userId="2406abd89008ac37" providerId="LiveId" clId="{FA2F80E8-1C38-45BC-9300-FA26E40AB28C}"/>
    <pc:docChg chg="undo custSel addSld delSld modSld sldOrd">
      <pc:chgData name="Joost van Schaik" userId="2406abd89008ac37" providerId="LiveId" clId="{FA2F80E8-1C38-45BC-9300-FA26E40AB28C}" dt="2019-06-26T11:31:20.501" v="5368" actId="20577"/>
      <pc:docMkLst>
        <pc:docMk/>
      </pc:docMkLst>
      <pc:sldChg chg="modSp">
        <pc:chgData name="Joost van Schaik" userId="2406abd89008ac37" providerId="LiveId" clId="{FA2F80E8-1C38-45BC-9300-FA26E40AB28C}" dt="2019-06-26T09:19:05.290" v="5306" actId="6549"/>
        <pc:sldMkLst>
          <pc:docMk/>
          <pc:sldMk cId="3697290098" sldId="841"/>
        </pc:sldMkLst>
        <pc:spChg chg="mod">
          <ac:chgData name="Joost van Schaik" userId="2406abd89008ac37" providerId="LiveId" clId="{FA2F80E8-1C38-45BC-9300-FA26E40AB28C}" dt="2019-06-26T09:19:05.290" v="5306" actId="6549"/>
          <ac:spMkLst>
            <pc:docMk/>
            <pc:sldMk cId="3697290098" sldId="841"/>
            <ac:spMk id="3" creationId="{53D9059D-2EA3-4438-9C96-2BE66372F0ED}"/>
          </ac:spMkLst>
        </pc:spChg>
        <pc:picChg chg="mod">
          <ac:chgData name="Joost van Schaik" userId="2406abd89008ac37" providerId="LiveId" clId="{FA2F80E8-1C38-45BC-9300-FA26E40AB28C}" dt="2019-06-19T12:43:42.074" v="3943" actId="1038"/>
          <ac:picMkLst>
            <pc:docMk/>
            <pc:sldMk cId="3697290098" sldId="841"/>
            <ac:picMk id="8" creationId="{4834494D-BFAF-412E-BD52-E3ED7FCE585F}"/>
          </ac:picMkLst>
        </pc:picChg>
        <pc:picChg chg="mod">
          <ac:chgData name="Joost van Schaik" userId="2406abd89008ac37" providerId="LiveId" clId="{FA2F80E8-1C38-45BC-9300-FA26E40AB28C}" dt="2019-06-19T12:43:42.074" v="3943" actId="1038"/>
          <ac:picMkLst>
            <pc:docMk/>
            <pc:sldMk cId="3697290098" sldId="841"/>
            <ac:picMk id="2050" creationId="{D0774FAB-5509-441C-9805-DA8CFB30663A}"/>
          </ac:picMkLst>
        </pc:picChg>
        <pc:picChg chg="mod">
          <ac:chgData name="Joost van Schaik" userId="2406abd89008ac37" providerId="LiveId" clId="{FA2F80E8-1C38-45BC-9300-FA26E40AB28C}" dt="2019-06-19T12:43:42.074" v="3943" actId="1038"/>
          <ac:picMkLst>
            <pc:docMk/>
            <pc:sldMk cId="3697290098" sldId="841"/>
            <ac:picMk id="2052" creationId="{32C3429F-2BE8-4BAD-B1D1-441E47A50B2A}"/>
          </ac:picMkLst>
        </pc:picChg>
      </pc:sldChg>
      <pc:sldChg chg="modSp ord">
        <pc:chgData name="Joost van Schaik" userId="2406abd89008ac37" providerId="LiveId" clId="{FA2F80E8-1C38-45BC-9300-FA26E40AB28C}" dt="2019-06-19T12:44:32.318" v="3991" actId="27636"/>
        <pc:sldMkLst>
          <pc:docMk/>
          <pc:sldMk cId="2614515191" sldId="842"/>
        </pc:sldMkLst>
        <pc:spChg chg="mod">
          <ac:chgData name="Joost van Schaik" userId="2406abd89008ac37" providerId="LiveId" clId="{FA2F80E8-1C38-45BC-9300-FA26E40AB28C}" dt="2019-06-19T12:42:56.268" v="3918" actId="20577"/>
          <ac:spMkLst>
            <pc:docMk/>
            <pc:sldMk cId="2614515191" sldId="842"/>
            <ac:spMk id="2" creationId="{5CDDEAE3-922C-4FA7-B154-C9CF271C796D}"/>
          </ac:spMkLst>
        </pc:spChg>
        <pc:spChg chg="mod">
          <ac:chgData name="Joost van Schaik" userId="2406abd89008ac37" providerId="LiveId" clId="{FA2F80E8-1C38-45BC-9300-FA26E40AB28C}" dt="2019-06-19T12:44:32.318" v="3991" actId="27636"/>
          <ac:spMkLst>
            <pc:docMk/>
            <pc:sldMk cId="2614515191" sldId="842"/>
            <ac:spMk id="3" creationId="{9093E80A-D96D-46A9-83AE-4D654ECAE6FB}"/>
          </ac:spMkLst>
        </pc:spChg>
      </pc:sldChg>
      <pc:sldChg chg="modSp setBg modAnim">
        <pc:chgData name="Joost van Schaik" userId="2406abd89008ac37" providerId="LiveId" clId="{FA2F80E8-1C38-45BC-9300-FA26E40AB28C}" dt="2019-06-26T08:58:23.013" v="5251" actId="20577"/>
        <pc:sldMkLst>
          <pc:docMk/>
          <pc:sldMk cId="3455052850" sldId="843"/>
        </pc:sldMkLst>
        <pc:spChg chg="mod">
          <ac:chgData name="Joost van Schaik" userId="2406abd89008ac37" providerId="LiveId" clId="{FA2F80E8-1C38-45BC-9300-FA26E40AB28C}" dt="2019-06-19T09:48:17.086" v="2337" actId="20577"/>
          <ac:spMkLst>
            <pc:docMk/>
            <pc:sldMk cId="3455052850" sldId="843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26T08:58:23.013" v="5251" actId="20577"/>
          <ac:spMkLst>
            <pc:docMk/>
            <pc:sldMk cId="3455052850" sldId="843"/>
            <ac:spMk id="10" creationId="{FEAD78CD-5621-429C-BB5A-D13B53FF02D6}"/>
          </ac:spMkLst>
        </pc:spChg>
      </pc:sldChg>
      <pc:sldChg chg="addSp modSp add del modAnim">
        <pc:chgData name="Joost van Schaik" userId="2406abd89008ac37" providerId="LiveId" clId="{FA2F80E8-1C38-45BC-9300-FA26E40AB28C}" dt="2019-06-19T12:23:32.578" v="3593"/>
        <pc:sldMkLst>
          <pc:docMk/>
          <pc:sldMk cId="2303654370" sldId="848"/>
        </pc:sldMkLst>
        <pc:spChg chg="mod">
          <ac:chgData name="Joost van Schaik" userId="2406abd89008ac37" providerId="LiveId" clId="{FA2F80E8-1C38-45BC-9300-FA26E40AB28C}" dt="2019-06-19T12:21:45.533" v="3461"/>
          <ac:spMkLst>
            <pc:docMk/>
            <pc:sldMk cId="2303654370" sldId="848"/>
            <ac:spMk id="2" creationId="{86DD3F52-042E-40B8-B656-CCEAF924A008}"/>
          </ac:spMkLst>
        </pc:spChg>
        <pc:spChg chg="mod">
          <ac:chgData name="Joost van Schaik" userId="2406abd89008ac37" providerId="LiveId" clId="{FA2F80E8-1C38-45BC-9300-FA26E40AB28C}" dt="2019-06-19T11:41:16.725" v="3022" actId="20577"/>
          <ac:spMkLst>
            <pc:docMk/>
            <pc:sldMk cId="2303654370" sldId="848"/>
            <ac:spMk id="3" creationId="{048F889E-B167-4918-97E5-D7C3BBB32172}"/>
          </ac:spMkLst>
        </pc:spChg>
        <pc:spChg chg="add mod">
          <ac:chgData name="Joost van Schaik" userId="2406abd89008ac37" providerId="LiveId" clId="{FA2F80E8-1C38-45BC-9300-FA26E40AB28C}" dt="2019-06-19T12:23:32.578" v="3593"/>
          <ac:spMkLst>
            <pc:docMk/>
            <pc:sldMk cId="2303654370" sldId="848"/>
            <ac:spMk id="4" creationId="{758F41CB-8FC8-4A0F-ABA3-410BB0EA4A00}"/>
          </ac:spMkLst>
        </pc:spChg>
      </pc:sldChg>
      <pc:sldChg chg="modSp">
        <pc:chgData name="Joost van Schaik" userId="2406abd89008ac37" providerId="LiveId" clId="{FA2F80E8-1C38-45BC-9300-FA26E40AB28C}" dt="2019-06-12T13:13:08.197" v="1703" actId="20577"/>
        <pc:sldMkLst>
          <pc:docMk/>
          <pc:sldMk cId="609771015" sldId="849"/>
        </pc:sldMkLst>
        <pc:spChg chg="mod">
          <ac:chgData name="Joost van Schaik" userId="2406abd89008ac37" providerId="LiveId" clId="{FA2F80E8-1C38-45BC-9300-FA26E40AB28C}" dt="2019-06-12T13:13:08.197" v="1703" actId="20577"/>
          <ac:spMkLst>
            <pc:docMk/>
            <pc:sldMk cId="609771015" sldId="849"/>
            <ac:spMk id="2" creationId="{5CDDEAE3-922C-4FA7-B154-C9CF271C796D}"/>
          </ac:spMkLst>
        </pc:spChg>
      </pc:sldChg>
      <pc:sldChg chg="modSp ord setBg modAnim">
        <pc:chgData name="Joost van Schaik" userId="2406abd89008ac37" providerId="LiveId" clId="{FA2F80E8-1C38-45BC-9300-FA26E40AB28C}" dt="2019-06-19T12:53:38.300" v="4083"/>
        <pc:sldMkLst>
          <pc:docMk/>
          <pc:sldMk cId="833895606" sldId="887"/>
        </pc:sldMkLst>
        <pc:spChg chg="mod">
          <ac:chgData name="Joost van Schaik" userId="2406abd89008ac37" providerId="LiveId" clId="{FA2F80E8-1C38-45BC-9300-FA26E40AB28C}" dt="2019-06-19T12:44:17.341" v="3989"/>
          <ac:spMkLst>
            <pc:docMk/>
            <pc:sldMk cId="833895606" sldId="887"/>
            <ac:spMk id="11" creationId="{569E70DE-DF55-4A37-B4F0-14D12B4BAB80}"/>
          </ac:spMkLst>
        </pc:spChg>
      </pc:sldChg>
      <pc:sldChg chg="modSp setBg modAnim">
        <pc:chgData name="Joost van Schaik" userId="2406abd89008ac37" providerId="LiveId" clId="{FA2F80E8-1C38-45BC-9300-FA26E40AB28C}" dt="2019-06-19T12:54:32.462" v="4095"/>
        <pc:sldMkLst>
          <pc:docMk/>
          <pc:sldMk cId="3852957534" sldId="890"/>
        </pc:sldMkLst>
        <pc:spChg chg="mod">
          <ac:chgData name="Joost van Schaik" userId="2406abd89008ac37" providerId="LiveId" clId="{FA2F80E8-1C38-45BC-9300-FA26E40AB28C}" dt="2019-06-12T13:17:44.386" v="1843" actId="20577"/>
          <ac:spMkLst>
            <pc:docMk/>
            <pc:sldMk cId="3852957534" sldId="890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19T12:45:19.583" v="4000" actId="27636"/>
          <ac:spMkLst>
            <pc:docMk/>
            <pc:sldMk cId="3852957534" sldId="890"/>
            <ac:spMk id="11" creationId="{569E70DE-DF55-4A37-B4F0-14D12B4BAB80}"/>
          </ac:spMkLst>
        </pc:spChg>
      </pc:sldChg>
      <pc:sldChg chg="modSp setBg">
        <pc:chgData name="Joost van Schaik" userId="2406abd89008ac37" providerId="LiveId" clId="{FA2F80E8-1C38-45BC-9300-FA26E40AB28C}" dt="2019-06-19T12:58:29.162" v="4146"/>
        <pc:sldMkLst>
          <pc:docMk/>
          <pc:sldMk cId="3178234761" sldId="891"/>
        </pc:sldMkLst>
        <pc:spChg chg="mod">
          <ac:chgData name="Joost van Schaik" userId="2406abd89008ac37" providerId="LiveId" clId="{FA2F80E8-1C38-45BC-9300-FA26E40AB28C}" dt="2019-06-19T09:50:10.297" v="2364" actId="20577"/>
          <ac:spMkLst>
            <pc:docMk/>
            <pc:sldMk cId="3178234761" sldId="891"/>
            <ac:spMk id="2" creationId="{33B4ADB1-95A9-40D6-929D-1C8905766E53}"/>
          </ac:spMkLst>
        </pc:spChg>
      </pc:sldChg>
      <pc:sldChg chg="modSp setBg">
        <pc:chgData name="Joost van Schaik" userId="2406abd89008ac37" providerId="LiveId" clId="{FA2F80E8-1C38-45BC-9300-FA26E40AB28C}" dt="2019-06-19T13:23:52.325" v="4410"/>
        <pc:sldMkLst>
          <pc:docMk/>
          <pc:sldMk cId="1608780987" sldId="892"/>
        </pc:sldMkLst>
        <pc:spChg chg="mod">
          <ac:chgData name="Joost van Schaik" userId="2406abd89008ac37" providerId="LiveId" clId="{FA2F80E8-1C38-45BC-9300-FA26E40AB28C}" dt="2019-06-19T09:51:26.270" v="2440"/>
          <ac:spMkLst>
            <pc:docMk/>
            <pc:sldMk cId="1608780987" sldId="892"/>
            <ac:spMk id="2" creationId="{33B4ADB1-95A9-40D6-929D-1C8905766E53}"/>
          </ac:spMkLst>
        </pc:spChg>
      </pc:sldChg>
      <pc:sldChg chg="modSp add setBg modAnim">
        <pc:chgData name="Joost van Schaik" userId="2406abd89008ac37" providerId="LiveId" clId="{FA2F80E8-1C38-45BC-9300-FA26E40AB28C}" dt="2019-06-19T13:57:34.869" v="4889" actId="20577"/>
        <pc:sldMkLst>
          <pc:docMk/>
          <pc:sldMk cId="3651978671" sldId="893"/>
        </pc:sldMkLst>
        <pc:spChg chg="mod">
          <ac:chgData name="Joost van Schaik" userId="2406abd89008ac37" providerId="LiveId" clId="{FA2F80E8-1C38-45BC-9300-FA26E40AB28C}" dt="2019-06-19T13:57:34.869" v="4889" actId="20577"/>
          <ac:spMkLst>
            <pc:docMk/>
            <pc:sldMk cId="3651978671" sldId="893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19T12:45:31.088" v="4001" actId="20577"/>
          <ac:spMkLst>
            <pc:docMk/>
            <pc:sldMk cId="3651978671" sldId="893"/>
            <ac:spMk id="11" creationId="{569E70DE-DF55-4A37-B4F0-14D12B4BAB80}"/>
          </ac:spMkLst>
        </pc:spChg>
      </pc:sldChg>
      <pc:sldChg chg="modSp add ord setBg modAnim">
        <pc:chgData name="Joost van Schaik" userId="2406abd89008ac37" providerId="LiveId" clId="{FA2F80E8-1C38-45BC-9300-FA26E40AB28C}" dt="2019-06-19T13:33:05.295" v="4644" actId="20577"/>
        <pc:sldMkLst>
          <pc:docMk/>
          <pc:sldMk cId="2931628998" sldId="894"/>
        </pc:sldMkLst>
        <pc:spChg chg="mod">
          <ac:chgData name="Joost van Schaik" userId="2406abd89008ac37" providerId="LiveId" clId="{FA2F80E8-1C38-45BC-9300-FA26E40AB28C}" dt="2019-06-12T10:38:37.380" v="667"/>
          <ac:spMkLst>
            <pc:docMk/>
            <pc:sldMk cId="2931628998" sldId="894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19T13:33:05.295" v="4644" actId="20577"/>
          <ac:spMkLst>
            <pc:docMk/>
            <pc:sldMk cId="2931628998" sldId="894"/>
            <ac:spMk id="11" creationId="{569E70DE-DF55-4A37-B4F0-14D12B4BAB80}"/>
          </ac:spMkLst>
        </pc:spChg>
      </pc:sldChg>
      <pc:sldChg chg="modSp add setBg modAnim">
        <pc:chgData name="Joost van Schaik" userId="2406abd89008ac37" providerId="LiveId" clId="{FA2F80E8-1C38-45BC-9300-FA26E40AB28C}" dt="2019-06-26T08:25:28.676" v="5138" actId="115"/>
        <pc:sldMkLst>
          <pc:docMk/>
          <pc:sldMk cId="85777871" sldId="895"/>
        </pc:sldMkLst>
        <pc:spChg chg="mod">
          <ac:chgData name="Joost van Schaik" userId="2406abd89008ac37" providerId="LiveId" clId="{FA2F80E8-1C38-45BC-9300-FA26E40AB28C}" dt="2019-06-19T09:48:21.278" v="2341" actId="20577"/>
          <ac:spMkLst>
            <pc:docMk/>
            <pc:sldMk cId="85777871" sldId="895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26T08:25:28.676" v="5138" actId="115"/>
          <ac:spMkLst>
            <pc:docMk/>
            <pc:sldMk cId="85777871" sldId="895"/>
            <ac:spMk id="10" creationId="{FEAD78CD-5621-429C-BB5A-D13B53FF02D6}"/>
          </ac:spMkLst>
        </pc:spChg>
      </pc:sldChg>
      <pc:sldChg chg="modSp add ord setBg modAnim modNotesTx">
        <pc:chgData name="Joost van Schaik" userId="2406abd89008ac37" providerId="LiveId" clId="{FA2F80E8-1C38-45BC-9300-FA26E40AB28C}" dt="2019-06-26T10:59:52.214" v="5318" actId="20577"/>
        <pc:sldMkLst>
          <pc:docMk/>
          <pc:sldMk cId="2445552258" sldId="897"/>
        </pc:sldMkLst>
        <pc:spChg chg="mod">
          <ac:chgData name="Joost van Schaik" userId="2406abd89008ac37" providerId="LiveId" clId="{FA2F80E8-1C38-45BC-9300-FA26E40AB28C}" dt="2019-06-19T09:48:08.520" v="2333" actId="20577"/>
          <ac:spMkLst>
            <pc:docMk/>
            <pc:sldMk cId="2445552258" sldId="897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19T13:51:14.131" v="4859" actId="20577"/>
          <ac:spMkLst>
            <pc:docMk/>
            <pc:sldMk cId="2445552258" sldId="897"/>
            <ac:spMk id="11" creationId="{569E70DE-DF55-4A37-B4F0-14D12B4BAB80}"/>
          </ac:spMkLst>
        </pc:spChg>
      </pc:sldChg>
      <pc:sldChg chg="modSp add setBg modNotesTx">
        <pc:chgData name="Joost van Schaik" userId="2406abd89008ac37" providerId="LiveId" clId="{FA2F80E8-1C38-45BC-9300-FA26E40AB28C}" dt="2019-06-26T10:33:25.942" v="5311" actId="20577"/>
        <pc:sldMkLst>
          <pc:docMk/>
          <pc:sldMk cId="2110672310" sldId="899"/>
        </pc:sldMkLst>
        <pc:spChg chg="mod">
          <ac:chgData name="Joost van Schaik" userId="2406abd89008ac37" providerId="LiveId" clId="{FA2F80E8-1C38-45BC-9300-FA26E40AB28C}" dt="2019-06-12T13:06:53.424" v="1309" actId="20577"/>
          <ac:spMkLst>
            <pc:docMk/>
            <pc:sldMk cId="2110672310" sldId="899"/>
            <ac:spMk id="2" creationId="{E46AC57D-0852-419E-A1DD-826E5E90173F}"/>
          </ac:spMkLst>
        </pc:spChg>
      </pc:sldChg>
      <pc:sldChg chg="modSp add setBg modAnim">
        <pc:chgData name="Joost van Schaik" userId="2406abd89008ac37" providerId="LiveId" clId="{FA2F80E8-1C38-45BC-9300-FA26E40AB28C}" dt="2019-06-19T12:58:59.694" v="4148"/>
        <pc:sldMkLst>
          <pc:docMk/>
          <pc:sldMk cId="2494181267" sldId="900"/>
        </pc:sldMkLst>
        <pc:spChg chg="mod">
          <ac:chgData name="Joost van Schaik" userId="2406abd89008ac37" providerId="LiveId" clId="{FA2F80E8-1C38-45BC-9300-FA26E40AB28C}" dt="2019-06-12T13:09:36.045" v="1497" actId="20577"/>
          <ac:spMkLst>
            <pc:docMk/>
            <pc:sldMk cId="2494181267" sldId="900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12T13:20:23.654" v="1991" actId="313"/>
          <ac:spMkLst>
            <pc:docMk/>
            <pc:sldMk cId="2494181267" sldId="900"/>
            <ac:spMk id="11" creationId="{569E70DE-DF55-4A37-B4F0-14D12B4BAB80}"/>
          </ac:spMkLst>
        </pc:spChg>
      </pc:sldChg>
      <pc:sldChg chg="modSp add setBg modAnim">
        <pc:chgData name="Joost van Schaik" userId="2406abd89008ac37" providerId="LiveId" clId="{FA2F80E8-1C38-45BC-9300-FA26E40AB28C}" dt="2019-06-19T12:59:08.460" v="4152"/>
        <pc:sldMkLst>
          <pc:docMk/>
          <pc:sldMk cId="3964469386" sldId="902"/>
        </pc:sldMkLst>
        <pc:spChg chg="mod">
          <ac:chgData name="Joost van Schaik" userId="2406abd89008ac37" providerId="LiveId" clId="{FA2F80E8-1C38-45BC-9300-FA26E40AB28C}" dt="2019-06-19T09:48:11.287" v="2334" actId="20577"/>
          <ac:spMkLst>
            <pc:docMk/>
            <pc:sldMk cId="3964469386" sldId="902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12T14:03:42.888" v="2136" actId="255"/>
          <ac:spMkLst>
            <pc:docMk/>
            <pc:sldMk cId="3964469386" sldId="902"/>
            <ac:spMk id="11" creationId="{569E70DE-DF55-4A37-B4F0-14D12B4BAB80}"/>
          </ac:spMkLst>
        </pc:spChg>
      </pc:sldChg>
      <pc:sldChg chg="modSp add setBg modAnim">
        <pc:chgData name="Joost van Schaik" userId="2406abd89008ac37" providerId="LiveId" clId="{FA2F80E8-1C38-45BC-9300-FA26E40AB28C}" dt="2019-06-19T12:58:18.545" v="4136"/>
        <pc:sldMkLst>
          <pc:docMk/>
          <pc:sldMk cId="1999139895" sldId="903"/>
        </pc:sldMkLst>
        <pc:spChg chg="mod">
          <ac:chgData name="Joost van Schaik" userId="2406abd89008ac37" providerId="LiveId" clId="{FA2F80E8-1C38-45BC-9300-FA26E40AB28C}" dt="2019-06-19T09:48:25.206" v="2346" actId="20577"/>
          <ac:spMkLst>
            <pc:docMk/>
            <pc:sldMk cId="1999139895" sldId="903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12T15:03:39.015" v="2210" actId="20577"/>
          <ac:spMkLst>
            <pc:docMk/>
            <pc:sldMk cId="1999139895" sldId="903"/>
            <ac:spMk id="10" creationId="{FEAD78CD-5621-429C-BB5A-D13B53FF02D6}"/>
          </ac:spMkLst>
        </pc:spChg>
      </pc:sldChg>
      <pc:sldChg chg="modSp ord setBg modNotesTx">
        <pc:chgData name="Joost van Schaik" userId="2406abd89008ac37" providerId="LiveId" clId="{FA2F80E8-1C38-45BC-9300-FA26E40AB28C}" dt="2019-06-19T13:21:07.552" v="4355"/>
        <pc:sldMkLst>
          <pc:docMk/>
          <pc:sldMk cId="4199815874" sldId="904"/>
        </pc:sldMkLst>
        <pc:spChg chg="mod">
          <ac:chgData name="Joost van Schaik" userId="2406abd89008ac37" providerId="LiveId" clId="{FA2F80E8-1C38-45BC-9300-FA26E40AB28C}" dt="2019-06-19T09:51:38.286" v="2442" actId="20577"/>
          <ac:spMkLst>
            <pc:docMk/>
            <pc:sldMk cId="4199815874" sldId="904"/>
            <ac:spMk id="2" creationId="{33B4ADB1-95A9-40D6-929D-1C8905766E53}"/>
          </ac:spMkLst>
        </pc:spChg>
      </pc:sldChg>
      <pc:sldChg chg="modNotesTx">
        <pc:chgData name="Joost van Schaik" userId="2406abd89008ac37" providerId="LiveId" clId="{FA2F80E8-1C38-45BC-9300-FA26E40AB28C}" dt="2019-06-26T11:03:17.594" v="5320" actId="20577"/>
        <pc:sldMkLst>
          <pc:docMk/>
          <pc:sldMk cId="1877422142" sldId="906"/>
        </pc:sldMkLst>
      </pc:sldChg>
      <pc:sldChg chg="modSp setBg modAnim">
        <pc:chgData name="Joost van Schaik" userId="2406abd89008ac37" providerId="LiveId" clId="{FA2F80E8-1C38-45BC-9300-FA26E40AB28C}" dt="2019-06-19T13:22:23.460" v="4385"/>
        <pc:sldMkLst>
          <pc:docMk/>
          <pc:sldMk cId="2281234095" sldId="907"/>
        </pc:sldMkLst>
        <pc:spChg chg="mod">
          <ac:chgData name="Joost van Schaik" userId="2406abd89008ac37" providerId="LiveId" clId="{FA2F80E8-1C38-45BC-9300-FA26E40AB28C}" dt="2019-06-19T09:47:35.907" v="2287" actId="27636"/>
          <ac:spMkLst>
            <pc:docMk/>
            <pc:sldMk cId="2281234095" sldId="907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19T09:47:53.231" v="2330" actId="20577"/>
          <ac:spMkLst>
            <pc:docMk/>
            <pc:sldMk cId="2281234095" sldId="907"/>
            <ac:spMk id="4" creationId="{F29515AC-EF5A-4736-9E25-73055E3F6154}"/>
          </ac:spMkLst>
        </pc:spChg>
      </pc:sldChg>
      <pc:sldChg chg="modSp add setBg">
        <pc:chgData name="Joost van Schaik" userId="2406abd89008ac37" providerId="LiveId" clId="{FA2F80E8-1C38-45BC-9300-FA26E40AB28C}" dt="2019-06-26T08:27:49.262" v="5142" actId="115"/>
        <pc:sldMkLst>
          <pc:docMk/>
          <pc:sldMk cId="598471917" sldId="908"/>
        </pc:sldMkLst>
        <pc:spChg chg="mod">
          <ac:chgData name="Joost van Schaik" userId="2406abd89008ac37" providerId="LiveId" clId="{FA2F80E8-1C38-45BC-9300-FA26E40AB28C}" dt="2019-06-19T12:24:40.316" v="3688" actId="20577"/>
          <ac:spMkLst>
            <pc:docMk/>
            <pc:sldMk cId="598471917" sldId="908"/>
            <ac:spMk id="2" creationId="{C2B9540B-B575-4B53-99CB-16DCE1D72078}"/>
          </ac:spMkLst>
        </pc:spChg>
        <pc:spChg chg="mod">
          <ac:chgData name="Joost van Schaik" userId="2406abd89008ac37" providerId="LiveId" clId="{FA2F80E8-1C38-45BC-9300-FA26E40AB28C}" dt="2019-06-26T08:27:49.262" v="5142" actId="115"/>
          <ac:spMkLst>
            <pc:docMk/>
            <pc:sldMk cId="598471917" sldId="908"/>
            <ac:spMk id="3" creationId="{7CBFB97F-EE72-4805-80FE-A50996EFAE2E}"/>
          </ac:spMkLst>
        </pc:spChg>
      </pc:sldChg>
      <pc:sldChg chg="modSp add setBg modAnim">
        <pc:chgData name="Joost van Schaik" userId="2406abd89008ac37" providerId="LiveId" clId="{FA2F80E8-1C38-45BC-9300-FA26E40AB28C}" dt="2019-06-26T11:10:24.033" v="5342" actId="20577"/>
        <pc:sldMkLst>
          <pc:docMk/>
          <pc:sldMk cId="1376294169" sldId="909"/>
        </pc:sldMkLst>
        <pc:spChg chg="mod">
          <ac:chgData name="Joost van Schaik" userId="2406abd89008ac37" providerId="LiveId" clId="{FA2F80E8-1C38-45BC-9300-FA26E40AB28C}" dt="2019-06-19T09:47:59.980" v="2332" actId="27636"/>
          <ac:spMkLst>
            <pc:docMk/>
            <pc:sldMk cId="1376294169" sldId="909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26T11:10:24.033" v="5342" actId="20577"/>
          <ac:spMkLst>
            <pc:docMk/>
            <pc:sldMk cId="1376294169" sldId="909"/>
            <ac:spMk id="4" creationId="{F29515AC-EF5A-4736-9E25-73055E3F6154}"/>
          </ac:spMkLst>
        </pc:spChg>
      </pc:sldChg>
      <pc:sldChg chg="modSp add setBg modAnim">
        <pc:chgData name="Joost van Schaik" userId="2406abd89008ac37" providerId="LiveId" clId="{FA2F80E8-1C38-45BC-9300-FA26E40AB28C}" dt="2019-06-19T13:19:01.650" v="4341"/>
        <pc:sldMkLst>
          <pc:docMk/>
          <pc:sldMk cId="843778099" sldId="910"/>
        </pc:sldMkLst>
        <pc:spChg chg="mod">
          <ac:chgData name="Joost van Schaik" userId="2406abd89008ac37" providerId="LiveId" clId="{FA2F80E8-1C38-45BC-9300-FA26E40AB28C}" dt="2019-06-19T09:51:50.951" v="2445" actId="20577"/>
          <ac:spMkLst>
            <pc:docMk/>
            <pc:sldMk cId="843778099" sldId="910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19T09:52:21.843" v="2554" actId="5793"/>
          <ac:spMkLst>
            <pc:docMk/>
            <pc:sldMk cId="843778099" sldId="910"/>
            <ac:spMk id="4" creationId="{F29515AC-EF5A-4736-9E25-73055E3F6154}"/>
          </ac:spMkLst>
        </pc:spChg>
      </pc:sldChg>
      <pc:sldChg chg="modSp add setBg modAnim">
        <pc:chgData name="Joost van Schaik" userId="2406abd89008ac37" providerId="LiveId" clId="{FA2F80E8-1C38-45BC-9300-FA26E40AB28C}" dt="2019-06-26T11:31:20.501" v="5368" actId="20577"/>
        <pc:sldMkLst>
          <pc:docMk/>
          <pc:sldMk cId="2474438814" sldId="911"/>
        </pc:sldMkLst>
        <pc:spChg chg="mod">
          <ac:chgData name="Joost van Schaik" userId="2406abd89008ac37" providerId="LiveId" clId="{FA2F80E8-1C38-45BC-9300-FA26E40AB28C}" dt="2019-06-19T09:55:02.339" v="2678" actId="20577"/>
          <ac:spMkLst>
            <pc:docMk/>
            <pc:sldMk cId="2474438814" sldId="911"/>
            <ac:spMk id="2" creationId="{33B4ADB1-95A9-40D6-929D-1C8905766E53}"/>
          </ac:spMkLst>
        </pc:spChg>
        <pc:spChg chg="mod">
          <ac:chgData name="Joost van Schaik" userId="2406abd89008ac37" providerId="LiveId" clId="{FA2F80E8-1C38-45BC-9300-FA26E40AB28C}" dt="2019-06-26T11:31:20.501" v="5368" actId="20577"/>
          <ac:spMkLst>
            <pc:docMk/>
            <pc:sldMk cId="2474438814" sldId="911"/>
            <ac:spMk id="4" creationId="{F29515AC-EF5A-4736-9E25-73055E3F6154}"/>
          </ac:spMkLst>
        </pc:spChg>
      </pc:sldChg>
      <pc:sldChg chg="modSp add ord setBg">
        <pc:chgData name="Joost van Schaik" userId="2406abd89008ac37" providerId="LiveId" clId="{FA2F80E8-1C38-45BC-9300-FA26E40AB28C}" dt="2019-06-19T12:38:18.762" v="3856"/>
        <pc:sldMkLst>
          <pc:docMk/>
          <pc:sldMk cId="2795008152" sldId="914"/>
        </pc:sldMkLst>
        <pc:spChg chg="mod">
          <ac:chgData name="Joost van Schaik" userId="2406abd89008ac37" providerId="LiveId" clId="{FA2F80E8-1C38-45BC-9300-FA26E40AB28C}" dt="2019-06-19T11:14:15.982" v="2928" actId="20577"/>
          <ac:spMkLst>
            <pc:docMk/>
            <pc:sldMk cId="2795008152" sldId="914"/>
            <ac:spMk id="2" creationId="{E46AC57D-0852-419E-A1DD-826E5E90173F}"/>
          </ac:spMkLst>
        </pc:spChg>
      </pc:sldChg>
      <pc:sldChg chg="modSp add modAnim">
        <pc:chgData name="Joost van Schaik" userId="2406abd89008ac37" providerId="LiveId" clId="{FA2F80E8-1C38-45BC-9300-FA26E40AB28C}" dt="2019-06-19T12:24:04.695" v="3606"/>
        <pc:sldMkLst>
          <pc:docMk/>
          <pc:sldMk cId="789813736" sldId="915"/>
        </pc:sldMkLst>
        <pc:spChg chg="mod">
          <ac:chgData name="Joost van Schaik" userId="2406abd89008ac37" providerId="LiveId" clId="{FA2F80E8-1C38-45BC-9300-FA26E40AB28C}" dt="2019-06-19T12:24:04.695" v="3606"/>
          <ac:spMkLst>
            <pc:docMk/>
            <pc:sldMk cId="789813736" sldId="915"/>
            <ac:spMk id="2" creationId="{86DD3F52-042E-40B8-B656-CCEAF924A008}"/>
          </ac:spMkLst>
        </pc:spChg>
        <pc:spChg chg="mod">
          <ac:chgData name="Joost van Schaik" userId="2406abd89008ac37" providerId="LiveId" clId="{FA2F80E8-1C38-45BC-9300-FA26E40AB28C}" dt="2019-06-19T12:23:38.490" v="3595" actId="20577"/>
          <ac:spMkLst>
            <pc:docMk/>
            <pc:sldMk cId="789813736" sldId="915"/>
            <ac:spMk id="3" creationId="{048F889E-B167-4918-97E5-D7C3BBB32172}"/>
          </ac:spMkLst>
        </pc:spChg>
        <pc:spChg chg="mod">
          <ac:chgData name="Joost van Schaik" userId="2406abd89008ac37" providerId="LiveId" clId="{FA2F80E8-1C38-45BC-9300-FA26E40AB28C}" dt="2019-06-19T12:23:52.583" v="3604" actId="27636"/>
          <ac:spMkLst>
            <pc:docMk/>
            <pc:sldMk cId="789813736" sldId="915"/>
            <ac:spMk id="4" creationId="{758F41CB-8FC8-4A0F-ABA3-410BB0EA4A00}"/>
          </ac:spMkLst>
        </pc:spChg>
      </pc:sldChg>
      <pc:sldChg chg="modSp add modAnim">
        <pc:chgData name="Joost van Schaik" userId="2406abd89008ac37" providerId="LiveId" clId="{FA2F80E8-1C38-45BC-9300-FA26E40AB28C}" dt="2019-06-19T12:25:53.547" v="3788" actId="20577"/>
        <pc:sldMkLst>
          <pc:docMk/>
          <pc:sldMk cId="3123121919" sldId="916"/>
        </pc:sldMkLst>
        <pc:spChg chg="mod">
          <ac:chgData name="Joost van Schaik" userId="2406abd89008ac37" providerId="LiveId" clId="{FA2F80E8-1C38-45BC-9300-FA26E40AB28C}" dt="2019-06-19T12:21:49.039" v="3463"/>
          <ac:spMkLst>
            <pc:docMk/>
            <pc:sldMk cId="3123121919" sldId="916"/>
            <ac:spMk id="2" creationId="{86DD3F52-042E-40B8-B656-CCEAF924A008}"/>
          </ac:spMkLst>
        </pc:spChg>
        <pc:spChg chg="mod">
          <ac:chgData name="Joost van Schaik" userId="2406abd89008ac37" providerId="LiveId" clId="{FA2F80E8-1C38-45BC-9300-FA26E40AB28C}" dt="2019-06-19T12:25:53.547" v="3788" actId="20577"/>
          <ac:spMkLst>
            <pc:docMk/>
            <pc:sldMk cId="3123121919" sldId="916"/>
            <ac:spMk id="4" creationId="{758F41CB-8FC8-4A0F-ABA3-410BB0EA4A00}"/>
          </ac:spMkLst>
        </pc:spChg>
      </pc:sldChg>
      <pc:sldChg chg="addSp delSp modSp add setBg">
        <pc:chgData name="Joost van Schaik" userId="2406abd89008ac37" providerId="LiveId" clId="{FA2F80E8-1C38-45BC-9300-FA26E40AB28C}" dt="2019-06-26T08:14:30.691" v="5137" actId="20577"/>
        <pc:sldMkLst>
          <pc:docMk/>
          <pc:sldMk cId="1949468817" sldId="917"/>
        </pc:sldMkLst>
        <pc:spChg chg="mod">
          <ac:chgData name="Joost van Schaik" userId="2406abd89008ac37" providerId="LiveId" clId="{FA2F80E8-1C38-45BC-9300-FA26E40AB28C}" dt="2019-06-26T08:14:30.691" v="5137" actId="20577"/>
          <ac:spMkLst>
            <pc:docMk/>
            <pc:sldMk cId="1949468817" sldId="917"/>
            <ac:spMk id="2" creationId="{E46AC57D-0852-419E-A1DD-826E5E90173F}"/>
          </ac:spMkLst>
        </pc:spChg>
        <pc:picChg chg="add del">
          <ac:chgData name="Joost van Schaik" userId="2406abd89008ac37" providerId="LiveId" clId="{FA2F80E8-1C38-45BC-9300-FA26E40AB28C}" dt="2019-06-19T12:31:56.198" v="3826"/>
          <ac:picMkLst>
            <pc:docMk/>
            <pc:sldMk cId="1949468817" sldId="917"/>
            <ac:picMk id="1026" creationId="{C699C2EB-DFC9-44F1-962F-7A8F2BE75F64}"/>
          </ac:picMkLst>
        </pc:picChg>
      </pc:sldChg>
      <pc:sldChg chg="addSp delSp modSp add setBg modAnim">
        <pc:chgData name="Joost van Schaik" userId="2406abd89008ac37" providerId="LiveId" clId="{FA2F80E8-1C38-45BC-9300-FA26E40AB28C}" dt="2019-06-19T14:00:52.584" v="5009" actId="1076"/>
        <pc:sldMkLst>
          <pc:docMk/>
          <pc:sldMk cId="2082390512" sldId="918"/>
        </pc:sldMkLst>
        <pc:spChg chg="del">
          <ac:chgData name="Joost van Schaik" userId="2406abd89008ac37" providerId="LiveId" clId="{FA2F80E8-1C38-45BC-9300-FA26E40AB28C}" dt="2019-06-19T13:52:20.646" v="4861"/>
          <ac:spMkLst>
            <pc:docMk/>
            <pc:sldMk cId="2082390512" sldId="918"/>
            <ac:spMk id="2" creationId="{C16139C9-1EC6-470F-8685-41982869A765}"/>
          </ac:spMkLst>
        </pc:spChg>
        <pc:spChg chg="del">
          <ac:chgData name="Joost van Schaik" userId="2406abd89008ac37" providerId="LiveId" clId="{FA2F80E8-1C38-45BC-9300-FA26E40AB28C}" dt="2019-06-19T13:52:20.646" v="4861"/>
          <ac:spMkLst>
            <pc:docMk/>
            <pc:sldMk cId="2082390512" sldId="918"/>
            <ac:spMk id="3" creationId="{0523C9A4-0794-4EDD-9DC9-F0E7439C4C86}"/>
          </ac:spMkLst>
        </pc:spChg>
        <pc:spChg chg="add mod">
          <ac:chgData name="Joost van Schaik" userId="2406abd89008ac37" providerId="LiveId" clId="{FA2F80E8-1C38-45BC-9300-FA26E40AB28C}" dt="2019-06-19T14:00:52.584" v="5009" actId="1076"/>
          <ac:spMkLst>
            <pc:docMk/>
            <pc:sldMk cId="2082390512" sldId="918"/>
            <ac:spMk id="6" creationId="{57191BAE-E3A8-45B3-B5BF-5B9D0E01C2EC}"/>
          </ac:spMkLst>
        </pc:spChg>
        <pc:picChg chg="add mod">
          <ac:chgData name="Joost van Schaik" userId="2406abd89008ac37" providerId="LiveId" clId="{FA2F80E8-1C38-45BC-9300-FA26E40AB28C}" dt="2019-06-19T13:58:04.280" v="4891" actId="1076"/>
          <ac:picMkLst>
            <pc:docMk/>
            <pc:sldMk cId="2082390512" sldId="918"/>
            <ac:picMk id="5" creationId="{17F67AAC-4B2E-4353-A62B-FBD113DB16BE}"/>
          </ac:picMkLst>
        </pc:picChg>
      </pc:sldChg>
      <pc:sldChg chg="modSp add setBg">
        <pc:chgData name="Joost van Schaik" userId="2406abd89008ac37" providerId="LiveId" clId="{FA2F80E8-1C38-45BC-9300-FA26E40AB28C}" dt="2019-06-26T08:36:18.545" v="5247" actId="20577"/>
        <pc:sldMkLst>
          <pc:docMk/>
          <pc:sldMk cId="3136704368" sldId="919"/>
        </pc:sldMkLst>
        <pc:spChg chg="mod">
          <ac:chgData name="Joost van Schaik" userId="2406abd89008ac37" providerId="LiveId" clId="{FA2F80E8-1C38-45BC-9300-FA26E40AB28C}" dt="2019-06-26T08:36:10.525" v="5224" actId="20577"/>
          <ac:spMkLst>
            <pc:docMk/>
            <pc:sldMk cId="3136704368" sldId="919"/>
            <ac:spMk id="2" creationId="{EB3C573B-AEE9-4E4F-9085-B680F69AEDFB}"/>
          </ac:spMkLst>
        </pc:spChg>
        <pc:spChg chg="mod">
          <ac:chgData name="Joost van Schaik" userId="2406abd89008ac37" providerId="LiveId" clId="{FA2F80E8-1C38-45BC-9300-FA26E40AB28C}" dt="2019-06-26T08:36:18.545" v="5247" actId="20577"/>
          <ac:spMkLst>
            <pc:docMk/>
            <pc:sldMk cId="3136704368" sldId="919"/>
            <ac:spMk id="3" creationId="{C3DEA9E3-DC69-418D-B554-52C38DE303E0}"/>
          </ac:spMkLst>
        </pc:spChg>
      </pc:sldChg>
      <pc:sldChg chg="add ord modNotesTx">
        <pc:chgData name="Joost van Schaik" userId="2406abd89008ac37" providerId="LiveId" clId="{FA2F80E8-1C38-45BC-9300-FA26E40AB28C}" dt="2019-06-26T11:28:53.747" v="5349" actId="20577"/>
        <pc:sldMkLst>
          <pc:docMk/>
          <pc:sldMk cId="4021463108" sldId="920"/>
        </pc:sldMkLst>
      </pc:sldChg>
    </pc:docChg>
  </pc:docChgLst>
  <pc:docChgLst>
    <pc:chgData name="Joost van Schaik" userId="2406abd89008ac37" providerId="LiveId" clId="{15F5071A-ACA0-48B2-9AA5-8A4F67D4CB77}"/>
    <pc:docChg chg="modSld">
      <pc:chgData name="Joost van Schaik" userId="2406abd89008ac37" providerId="LiveId" clId="{15F5071A-ACA0-48B2-9AA5-8A4F67D4CB77}" dt="2019-06-20T16:45:18.973" v="1"/>
      <pc:docMkLst>
        <pc:docMk/>
      </pc:docMkLst>
      <pc:sldChg chg="setBg">
        <pc:chgData name="Joost van Schaik" userId="2406abd89008ac37" providerId="LiveId" clId="{15F5071A-ACA0-48B2-9AA5-8A4F67D4CB77}" dt="2019-06-20T16:45:18.973" v="1"/>
        <pc:sldMkLst>
          <pc:docMk/>
          <pc:sldMk cId="2614515191" sldId="842"/>
        </pc:sldMkLst>
      </pc:sldChg>
    </pc:docChg>
  </pc:docChgLst>
  <pc:docChgLst>
    <pc:chgData name="Joost van Schaik" userId="2406abd89008ac37" providerId="LiveId" clId="{23C0AEAE-C4E6-4C94-B81A-26153E4D3C04}"/>
    <pc:docChg chg="modSld sldOrd">
      <pc:chgData name="Joost van Schaik" userId="2406abd89008ac37" providerId="LiveId" clId="{23C0AEAE-C4E6-4C94-B81A-26153E4D3C04}" dt="2019-04-26T12:52:36.393" v="145"/>
      <pc:docMkLst>
        <pc:docMk/>
      </pc:docMkLst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DBFE23-A3E2-4B11-B367-ACD247434E6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E3046590-D92F-4212-98C9-F83F593EDBED}">
      <dgm:prSet phldrT="[Text]"/>
      <dgm:spPr/>
      <dgm:t>
        <a:bodyPr/>
        <a:lstStyle/>
        <a:p>
          <a:r>
            <a:rPr lang="nl-NL"/>
            <a:t> </a:t>
          </a:r>
          <a:endParaRPr lang="en-US"/>
        </a:p>
      </dgm:t>
    </dgm:pt>
    <dgm:pt modelId="{28214690-ACCC-47D0-8965-A457964852D0}" type="parTrans" cxnId="{6F5C69E6-639C-43A8-990E-F2D4DBDE870A}">
      <dgm:prSet/>
      <dgm:spPr/>
      <dgm:t>
        <a:bodyPr/>
        <a:lstStyle/>
        <a:p>
          <a:endParaRPr lang="en-US"/>
        </a:p>
      </dgm:t>
    </dgm:pt>
    <dgm:pt modelId="{D980C8D9-5AC5-4614-9F09-9F7B146911D1}" type="sibTrans" cxnId="{6F5C69E6-639C-43A8-990E-F2D4DBDE870A}">
      <dgm:prSet/>
      <dgm:spPr/>
      <dgm:t>
        <a:bodyPr/>
        <a:lstStyle/>
        <a:p>
          <a:endParaRPr lang="en-US"/>
        </a:p>
      </dgm:t>
    </dgm:pt>
    <dgm:pt modelId="{DF346B63-E673-4297-8485-D63F4DF93455}">
      <dgm:prSet phldrT="[Text]"/>
      <dgm:spPr/>
      <dgm:t>
        <a:bodyPr/>
        <a:lstStyle/>
        <a:p>
          <a:r>
            <a:rPr lang="nl-NL"/>
            <a:t> </a:t>
          </a:r>
          <a:endParaRPr lang="en-US"/>
        </a:p>
      </dgm:t>
    </dgm:pt>
    <dgm:pt modelId="{FA1525A8-B4BF-49F5-AD83-859734621956}" type="parTrans" cxnId="{1FC706D1-7319-4F16-8C0A-E31FFD313115}">
      <dgm:prSet/>
      <dgm:spPr/>
      <dgm:t>
        <a:bodyPr/>
        <a:lstStyle/>
        <a:p>
          <a:endParaRPr lang="en-US"/>
        </a:p>
      </dgm:t>
    </dgm:pt>
    <dgm:pt modelId="{9527B746-C15D-43C7-A8B7-BDD34FB46758}" type="sibTrans" cxnId="{1FC706D1-7319-4F16-8C0A-E31FFD313115}">
      <dgm:prSet/>
      <dgm:spPr/>
      <dgm:t>
        <a:bodyPr/>
        <a:lstStyle/>
        <a:p>
          <a:endParaRPr lang="en-US"/>
        </a:p>
      </dgm:t>
    </dgm:pt>
    <dgm:pt modelId="{E1B5D369-FB0C-4EDF-8913-CA2E26615D6B}">
      <dgm:prSet phldrT="[Text]"/>
      <dgm:spPr/>
      <dgm:t>
        <a:bodyPr/>
        <a:lstStyle/>
        <a:p>
          <a:r>
            <a:rPr lang="nl-NL"/>
            <a:t> </a:t>
          </a:r>
          <a:endParaRPr lang="en-US"/>
        </a:p>
      </dgm:t>
    </dgm:pt>
    <dgm:pt modelId="{E90CFEA2-23C2-4839-A229-25CA9B4B8D3B}" type="sibTrans" cxnId="{25F93A26-54EC-4AFF-91D5-F1BF1E9E0B2F}">
      <dgm:prSet/>
      <dgm:spPr/>
      <dgm:t>
        <a:bodyPr/>
        <a:lstStyle/>
        <a:p>
          <a:endParaRPr lang="en-US"/>
        </a:p>
      </dgm:t>
    </dgm:pt>
    <dgm:pt modelId="{4D59AE00-F6C4-4FF9-8291-EAF3899D4737}" type="parTrans" cxnId="{25F93A26-54EC-4AFF-91D5-F1BF1E9E0B2F}">
      <dgm:prSet/>
      <dgm:spPr/>
      <dgm:t>
        <a:bodyPr/>
        <a:lstStyle/>
        <a:p>
          <a:endParaRPr lang="en-US"/>
        </a:p>
      </dgm:t>
    </dgm:pt>
    <dgm:pt modelId="{67934866-F19B-466F-A60D-6518F95E6EC7}">
      <dgm:prSet phldrT="[Text]"/>
      <dgm:spPr/>
      <dgm:t>
        <a:bodyPr/>
        <a:lstStyle/>
        <a:p>
          <a:r>
            <a:rPr lang="nl-NL"/>
            <a:t> </a:t>
          </a:r>
          <a:endParaRPr lang="en-US"/>
        </a:p>
      </dgm:t>
    </dgm:pt>
    <dgm:pt modelId="{671F8659-F345-43D3-8023-D7C5FC4BD00F}" type="sibTrans" cxnId="{E3C4FBEA-12E3-40ED-910E-4B5FF9BFA7FF}">
      <dgm:prSet/>
      <dgm:spPr/>
      <dgm:t>
        <a:bodyPr/>
        <a:lstStyle/>
        <a:p>
          <a:endParaRPr lang="en-US"/>
        </a:p>
      </dgm:t>
    </dgm:pt>
    <dgm:pt modelId="{89D85FDA-DB98-48B0-99AC-E5D16E2719EF}" type="parTrans" cxnId="{E3C4FBEA-12E3-40ED-910E-4B5FF9BFA7FF}">
      <dgm:prSet/>
      <dgm:spPr/>
      <dgm:t>
        <a:bodyPr/>
        <a:lstStyle/>
        <a:p>
          <a:endParaRPr lang="en-US"/>
        </a:p>
      </dgm:t>
    </dgm:pt>
    <dgm:pt modelId="{91C471B1-DC44-4DAE-883B-EC9C285F83B4}">
      <dgm:prSet phldrT="[Text]"/>
      <dgm:spPr/>
      <dgm:t>
        <a:bodyPr/>
        <a:lstStyle/>
        <a:p>
          <a:r>
            <a:rPr lang="nl-NL"/>
            <a:t> </a:t>
          </a:r>
          <a:endParaRPr lang="en-US"/>
        </a:p>
      </dgm:t>
    </dgm:pt>
    <dgm:pt modelId="{22760A0F-8E47-4F66-B862-E1B212D35C3A}" type="sibTrans" cxnId="{A88F317D-4ABC-4404-A960-07B10D1B6906}">
      <dgm:prSet/>
      <dgm:spPr/>
      <dgm:t>
        <a:bodyPr/>
        <a:lstStyle/>
        <a:p>
          <a:endParaRPr lang="en-US"/>
        </a:p>
      </dgm:t>
    </dgm:pt>
    <dgm:pt modelId="{C0E0770C-DD0F-418B-BA80-C4B548245199}" type="parTrans" cxnId="{A88F317D-4ABC-4404-A960-07B10D1B6906}">
      <dgm:prSet/>
      <dgm:spPr/>
      <dgm:t>
        <a:bodyPr/>
        <a:lstStyle/>
        <a:p>
          <a:endParaRPr lang="en-US"/>
        </a:p>
      </dgm:t>
    </dgm:pt>
    <dgm:pt modelId="{810276C8-F0B9-4B97-BF4B-A55DA70A58B8}" type="pres">
      <dgm:prSet presAssocID="{DEDBFE23-A3E2-4B11-B367-ACD247434E6B}" presName="Name0" presStyleCnt="0">
        <dgm:presLayoutVars>
          <dgm:dir/>
          <dgm:resizeHandles val="exact"/>
        </dgm:presLayoutVars>
      </dgm:prSet>
      <dgm:spPr/>
    </dgm:pt>
    <dgm:pt modelId="{12A06D03-2371-41D7-9ABB-C7131A9DCF7F}" type="pres">
      <dgm:prSet presAssocID="{DEDBFE23-A3E2-4B11-B367-ACD247434E6B}" presName="arrow" presStyleLbl="bgShp" presStyleIdx="0" presStyleCnt="1"/>
      <dgm:spPr>
        <a:solidFill>
          <a:schemeClr val="accent6">
            <a:lumMod val="40000"/>
            <a:lumOff val="60000"/>
          </a:schemeClr>
        </a:solidFill>
      </dgm:spPr>
    </dgm:pt>
    <dgm:pt modelId="{901C47FC-F680-4425-9183-15A2973D02C9}" type="pres">
      <dgm:prSet presAssocID="{DEDBFE23-A3E2-4B11-B367-ACD247434E6B}" presName="points" presStyleCnt="0"/>
      <dgm:spPr/>
    </dgm:pt>
    <dgm:pt modelId="{A84CE41F-5DB4-415B-A3F5-5F498805B357}" type="pres">
      <dgm:prSet presAssocID="{91C471B1-DC44-4DAE-883B-EC9C285F83B4}" presName="compositeA" presStyleCnt="0"/>
      <dgm:spPr/>
    </dgm:pt>
    <dgm:pt modelId="{B546E0E9-A173-4B93-8889-EF18CBDC4D06}" type="pres">
      <dgm:prSet presAssocID="{91C471B1-DC44-4DAE-883B-EC9C285F83B4}" presName="textA" presStyleLbl="revTx" presStyleIdx="0" presStyleCnt="5">
        <dgm:presLayoutVars>
          <dgm:bulletEnabled val="1"/>
        </dgm:presLayoutVars>
      </dgm:prSet>
      <dgm:spPr/>
    </dgm:pt>
    <dgm:pt modelId="{C3495F0D-261A-4DAD-A4A0-220C75BF7711}" type="pres">
      <dgm:prSet presAssocID="{91C471B1-DC44-4DAE-883B-EC9C285F83B4}" presName="circleA" presStyleLbl="nod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6E1C802-8ED2-4DB7-BC24-4E5BBBCAB061}" type="pres">
      <dgm:prSet presAssocID="{91C471B1-DC44-4DAE-883B-EC9C285F83B4}" presName="spaceA" presStyleCnt="0"/>
      <dgm:spPr/>
    </dgm:pt>
    <dgm:pt modelId="{FDBB0050-4681-4BFD-A5F9-4C8E49877F08}" type="pres">
      <dgm:prSet presAssocID="{22760A0F-8E47-4F66-B862-E1B212D35C3A}" presName="space" presStyleCnt="0"/>
      <dgm:spPr/>
    </dgm:pt>
    <dgm:pt modelId="{D2239A1E-E8A8-4E13-8A69-FC35F7E956D2}" type="pres">
      <dgm:prSet presAssocID="{67934866-F19B-466F-A60D-6518F95E6EC7}" presName="compositeB" presStyleCnt="0"/>
      <dgm:spPr/>
    </dgm:pt>
    <dgm:pt modelId="{019784AE-9EC1-4752-9312-9A812B0F4E78}" type="pres">
      <dgm:prSet presAssocID="{67934866-F19B-466F-A60D-6518F95E6EC7}" presName="textB" presStyleLbl="revTx" presStyleIdx="1" presStyleCnt="5" custLinFactY="-54962" custLinFactNeighborY="-100000">
        <dgm:presLayoutVars>
          <dgm:bulletEnabled val="1"/>
        </dgm:presLayoutVars>
      </dgm:prSet>
      <dgm:spPr/>
    </dgm:pt>
    <dgm:pt modelId="{CFA86FD0-A361-4E9F-8BE4-EB3FC5C9BA7F}" type="pres">
      <dgm:prSet presAssocID="{67934866-F19B-466F-A60D-6518F95E6EC7}" presName="circleB" presStyleLbl="node1" presStyleIdx="1" presStyleCnt="5"/>
      <dgm:spPr>
        <a:solidFill>
          <a:schemeClr val="accent2"/>
        </a:solidFill>
      </dgm:spPr>
    </dgm:pt>
    <dgm:pt modelId="{13194E2F-32A4-449F-8F97-4F770EAFD2BA}" type="pres">
      <dgm:prSet presAssocID="{67934866-F19B-466F-A60D-6518F95E6EC7}" presName="spaceB" presStyleCnt="0"/>
      <dgm:spPr/>
    </dgm:pt>
    <dgm:pt modelId="{924B5CC9-9B09-474F-B76A-8A99ACA9DAC7}" type="pres">
      <dgm:prSet presAssocID="{671F8659-F345-43D3-8023-D7C5FC4BD00F}" presName="space" presStyleCnt="0"/>
      <dgm:spPr/>
    </dgm:pt>
    <dgm:pt modelId="{8D8B7D62-B240-4C4C-A04B-36AF3CB6FE58}" type="pres">
      <dgm:prSet presAssocID="{E1B5D369-FB0C-4EDF-8913-CA2E26615D6B}" presName="compositeA" presStyleCnt="0"/>
      <dgm:spPr/>
    </dgm:pt>
    <dgm:pt modelId="{D41ED165-A475-4A97-B6D1-CC5B0C63D4BF}" type="pres">
      <dgm:prSet presAssocID="{E1B5D369-FB0C-4EDF-8913-CA2E26615D6B}" presName="textA" presStyleLbl="revTx" presStyleIdx="2" presStyleCnt="5">
        <dgm:presLayoutVars>
          <dgm:bulletEnabled val="1"/>
        </dgm:presLayoutVars>
      </dgm:prSet>
      <dgm:spPr/>
    </dgm:pt>
    <dgm:pt modelId="{78F90212-C710-41DF-96E3-936452A714D5}" type="pres">
      <dgm:prSet presAssocID="{E1B5D369-FB0C-4EDF-8913-CA2E26615D6B}" presName="circleA" presStyleLbl="node1" presStyleIdx="2" presStyleCnt="5"/>
      <dgm:spPr>
        <a:solidFill>
          <a:schemeClr val="accent3"/>
        </a:solidFill>
      </dgm:spPr>
    </dgm:pt>
    <dgm:pt modelId="{DD1839F1-F56A-40A4-9A8A-C5215C0A0349}" type="pres">
      <dgm:prSet presAssocID="{E1B5D369-FB0C-4EDF-8913-CA2E26615D6B}" presName="spaceA" presStyleCnt="0"/>
      <dgm:spPr/>
    </dgm:pt>
    <dgm:pt modelId="{B9E87AB8-6957-4D64-8700-CC8BC7FAFBBE}" type="pres">
      <dgm:prSet presAssocID="{E90CFEA2-23C2-4839-A229-25CA9B4B8D3B}" presName="space" presStyleCnt="0"/>
      <dgm:spPr/>
    </dgm:pt>
    <dgm:pt modelId="{00E8D1DB-B308-40B6-8936-FED7D7D715AB}" type="pres">
      <dgm:prSet presAssocID="{E3046590-D92F-4212-98C9-F83F593EDBED}" presName="compositeB" presStyleCnt="0"/>
      <dgm:spPr/>
    </dgm:pt>
    <dgm:pt modelId="{3207AA74-CD7D-4A94-8553-F1D9C59DF5E5}" type="pres">
      <dgm:prSet presAssocID="{E3046590-D92F-4212-98C9-F83F593EDBED}" presName="textB" presStyleLbl="revTx" presStyleIdx="3" presStyleCnt="5" custLinFactY="-42214" custLinFactNeighborY="-100000">
        <dgm:presLayoutVars>
          <dgm:bulletEnabled val="1"/>
        </dgm:presLayoutVars>
      </dgm:prSet>
      <dgm:spPr/>
    </dgm:pt>
    <dgm:pt modelId="{5D61761B-FB9F-49F1-A2FE-7D2C7C0D40D7}" type="pres">
      <dgm:prSet presAssocID="{E3046590-D92F-4212-98C9-F83F593EDBED}" presName="circleB" presStyleLbl="node1" presStyleIdx="3" presStyleCnt="5"/>
      <dgm:spPr>
        <a:solidFill>
          <a:schemeClr val="accent4"/>
        </a:solidFill>
      </dgm:spPr>
    </dgm:pt>
    <dgm:pt modelId="{3604A610-FC4C-4C29-987D-BA2EC0D6913E}" type="pres">
      <dgm:prSet presAssocID="{E3046590-D92F-4212-98C9-F83F593EDBED}" presName="spaceB" presStyleCnt="0"/>
      <dgm:spPr/>
    </dgm:pt>
    <dgm:pt modelId="{665AAA33-B3FD-4AA6-8707-3CAC0F945144}" type="pres">
      <dgm:prSet presAssocID="{D980C8D9-5AC5-4614-9F09-9F7B146911D1}" presName="space" presStyleCnt="0"/>
      <dgm:spPr/>
    </dgm:pt>
    <dgm:pt modelId="{E48A4A01-B734-469E-B4B9-BC41FC5EAEC4}" type="pres">
      <dgm:prSet presAssocID="{DF346B63-E673-4297-8485-D63F4DF93455}" presName="compositeA" presStyleCnt="0"/>
      <dgm:spPr/>
    </dgm:pt>
    <dgm:pt modelId="{876F3991-044A-4152-9294-31F0A50E72D1}" type="pres">
      <dgm:prSet presAssocID="{DF346B63-E673-4297-8485-D63F4DF93455}" presName="textA" presStyleLbl="revTx" presStyleIdx="4" presStyleCnt="5">
        <dgm:presLayoutVars>
          <dgm:bulletEnabled val="1"/>
        </dgm:presLayoutVars>
      </dgm:prSet>
      <dgm:spPr/>
    </dgm:pt>
    <dgm:pt modelId="{9395394C-D31F-4107-99D6-DADC08E267B9}" type="pres">
      <dgm:prSet presAssocID="{DF346B63-E673-4297-8485-D63F4DF93455}" presName="circleA" presStyleLbl="node1" presStyleIdx="4" presStyleCnt="5"/>
      <dgm:spPr>
        <a:solidFill>
          <a:schemeClr val="accent6"/>
        </a:solidFill>
      </dgm:spPr>
    </dgm:pt>
    <dgm:pt modelId="{7635DE1F-D0FC-4E49-9AA4-43E81AE2D472}" type="pres">
      <dgm:prSet presAssocID="{DF346B63-E673-4297-8485-D63F4DF93455}" presName="spaceA" presStyleCnt="0"/>
      <dgm:spPr/>
    </dgm:pt>
  </dgm:ptLst>
  <dgm:cxnLst>
    <dgm:cxn modelId="{E610B314-2C13-45DD-BCB3-27DC793F061C}" type="presOf" srcId="{DEDBFE23-A3E2-4B11-B367-ACD247434E6B}" destId="{810276C8-F0B9-4B97-BF4B-A55DA70A58B8}" srcOrd="0" destOrd="0" presId="urn:microsoft.com/office/officeart/2005/8/layout/hProcess11"/>
    <dgm:cxn modelId="{25F93A26-54EC-4AFF-91D5-F1BF1E9E0B2F}" srcId="{DEDBFE23-A3E2-4B11-B367-ACD247434E6B}" destId="{E1B5D369-FB0C-4EDF-8913-CA2E26615D6B}" srcOrd="2" destOrd="0" parTransId="{4D59AE00-F6C4-4FF9-8291-EAF3899D4737}" sibTransId="{E90CFEA2-23C2-4839-A229-25CA9B4B8D3B}"/>
    <dgm:cxn modelId="{A88F317D-4ABC-4404-A960-07B10D1B6906}" srcId="{DEDBFE23-A3E2-4B11-B367-ACD247434E6B}" destId="{91C471B1-DC44-4DAE-883B-EC9C285F83B4}" srcOrd="0" destOrd="0" parTransId="{C0E0770C-DD0F-418B-BA80-C4B548245199}" sibTransId="{22760A0F-8E47-4F66-B862-E1B212D35C3A}"/>
    <dgm:cxn modelId="{8445ADA0-4FD1-4B8D-B4AF-AF96B832448C}" type="presOf" srcId="{91C471B1-DC44-4DAE-883B-EC9C285F83B4}" destId="{B546E0E9-A173-4B93-8889-EF18CBDC4D06}" srcOrd="0" destOrd="0" presId="urn:microsoft.com/office/officeart/2005/8/layout/hProcess11"/>
    <dgm:cxn modelId="{5022BCA9-E004-4CCF-8400-FDA83D9FBA10}" type="presOf" srcId="{E3046590-D92F-4212-98C9-F83F593EDBED}" destId="{3207AA74-CD7D-4A94-8553-F1D9C59DF5E5}" srcOrd="0" destOrd="0" presId="urn:microsoft.com/office/officeart/2005/8/layout/hProcess11"/>
    <dgm:cxn modelId="{10CAE3AF-218F-4DE1-8326-D11A28C00FC7}" type="presOf" srcId="{67934866-F19B-466F-A60D-6518F95E6EC7}" destId="{019784AE-9EC1-4752-9312-9A812B0F4E78}" srcOrd="0" destOrd="0" presId="urn:microsoft.com/office/officeart/2005/8/layout/hProcess11"/>
    <dgm:cxn modelId="{F6F1BCB5-4866-45F5-99BB-9A1ED2970EE4}" type="presOf" srcId="{E1B5D369-FB0C-4EDF-8913-CA2E26615D6B}" destId="{D41ED165-A475-4A97-B6D1-CC5B0C63D4BF}" srcOrd="0" destOrd="0" presId="urn:microsoft.com/office/officeart/2005/8/layout/hProcess11"/>
    <dgm:cxn modelId="{87F947CE-AE07-4109-8B74-5F2110360A11}" type="presOf" srcId="{DF346B63-E673-4297-8485-D63F4DF93455}" destId="{876F3991-044A-4152-9294-31F0A50E72D1}" srcOrd="0" destOrd="0" presId="urn:microsoft.com/office/officeart/2005/8/layout/hProcess11"/>
    <dgm:cxn modelId="{1FC706D1-7319-4F16-8C0A-E31FFD313115}" srcId="{DEDBFE23-A3E2-4B11-B367-ACD247434E6B}" destId="{DF346B63-E673-4297-8485-D63F4DF93455}" srcOrd="4" destOrd="0" parTransId="{FA1525A8-B4BF-49F5-AD83-859734621956}" sibTransId="{9527B746-C15D-43C7-A8B7-BDD34FB46758}"/>
    <dgm:cxn modelId="{6F5C69E6-639C-43A8-990E-F2D4DBDE870A}" srcId="{DEDBFE23-A3E2-4B11-B367-ACD247434E6B}" destId="{E3046590-D92F-4212-98C9-F83F593EDBED}" srcOrd="3" destOrd="0" parTransId="{28214690-ACCC-47D0-8965-A457964852D0}" sibTransId="{D980C8D9-5AC5-4614-9F09-9F7B146911D1}"/>
    <dgm:cxn modelId="{E3C4FBEA-12E3-40ED-910E-4B5FF9BFA7FF}" srcId="{DEDBFE23-A3E2-4B11-B367-ACD247434E6B}" destId="{67934866-F19B-466F-A60D-6518F95E6EC7}" srcOrd="1" destOrd="0" parTransId="{89D85FDA-DB98-48B0-99AC-E5D16E2719EF}" sibTransId="{671F8659-F345-43D3-8023-D7C5FC4BD00F}"/>
    <dgm:cxn modelId="{894CDE00-95F8-4780-89F7-96D599585A5B}" type="presParOf" srcId="{810276C8-F0B9-4B97-BF4B-A55DA70A58B8}" destId="{12A06D03-2371-41D7-9ABB-C7131A9DCF7F}" srcOrd="0" destOrd="0" presId="urn:microsoft.com/office/officeart/2005/8/layout/hProcess11"/>
    <dgm:cxn modelId="{42F6A3DC-A915-48C0-9EE1-33DDB5B83E43}" type="presParOf" srcId="{810276C8-F0B9-4B97-BF4B-A55DA70A58B8}" destId="{901C47FC-F680-4425-9183-15A2973D02C9}" srcOrd="1" destOrd="0" presId="urn:microsoft.com/office/officeart/2005/8/layout/hProcess11"/>
    <dgm:cxn modelId="{C986304B-0149-4859-841B-D5EA60226672}" type="presParOf" srcId="{901C47FC-F680-4425-9183-15A2973D02C9}" destId="{A84CE41F-5DB4-415B-A3F5-5F498805B357}" srcOrd="0" destOrd="0" presId="urn:microsoft.com/office/officeart/2005/8/layout/hProcess11"/>
    <dgm:cxn modelId="{9BC1803A-700C-4BBD-8D5D-209C6C7020E6}" type="presParOf" srcId="{A84CE41F-5DB4-415B-A3F5-5F498805B357}" destId="{B546E0E9-A173-4B93-8889-EF18CBDC4D06}" srcOrd="0" destOrd="0" presId="urn:microsoft.com/office/officeart/2005/8/layout/hProcess11"/>
    <dgm:cxn modelId="{B656E10F-EC69-432C-B5DC-FA14A4FAC194}" type="presParOf" srcId="{A84CE41F-5DB4-415B-A3F5-5F498805B357}" destId="{C3495F0D-261A-4DAD-A4A0-220C75BF7711}" srcOrd="1" destOrd="0" presId="urn:microsoft.com/office/officeart/2005/8/layout/hProcess11"/>
    <dgm:cxn modelId="{10A98E4A-04F2-4911-936B-19998C8DD165}" type="presParOf" srcId="{A84CE41F-5DB4-415B-A3F5-5F498805B357}" destId="{B6E1C802-8ED2-4DB7-BC24-4E5BBBCAB061}" srcOrd="2" destOrd="0" presId="urn:microsoft.com/office/officeart/2005/8/layout/hProcess11"/>
    <dgm:cxn modelId="{805A3DE1-FF36-403E-A213-AF0C052127FE}" type="presParOf" srcId="{901C47FC-F680-4425-9183-15A2973D02C9}" destId="{FDBB0050-4681-4BFD-A5F9-4C8E49877F08}" srcOrd="1" destOrd="0" presId="urn:microsoft.com/office/officeart/2005/8/layout/hProcess11"/>
    <dgm:cxn modelId="{BA7B1DB9-5FDC-405B-872F-A0730212F30B}" type="presParOf" srcId="{901C47FC-F680-4425-9183-15A2973D02C9}" destId="{D2239A1E-E8A8-4E13-8A69-FC35F7E956D2}" srcOrd="2" destOrd="0" presId="urn:microsoft.com/office/officeart/2005/8/layout/hProcess11"/>
    <dgm:cxn modelId="{4ABA18B7-31D2-4DF0-8CF3-4A4F6EF3657C}" type="presParOf" srcId="{D2239A1E-E8A8-4E13-8A69-FC35F7E956D2}" destId="{019784AE-9EC1-4752-9312-9A812B0F4E78}" srcOrd="0" destOrd="0" presId="urn:microsoft.com/office/officeart/2005/8/layout/hProcess11"/>
    <dgm:cxn modelId="{DC144DEE-C51D-4F6E-B56F-87D2135ECF6D}" type="presParOf" srcId="{D2239A1E-E8A8-4E13-8A69-FC35F7E956D2}" destId="{CFA86FD0-A361-4E9F-8BE4-EB3FC5C9BA7F}" srcOrd="1" destOrd="0" presId="urn:microsoft.com/office/officeart/2005/8/layout/hProcess11"/>
    <dgm:cxn modelId="{7812D9CB-FF78-4213-8812-CF54F212DCFA}" type="presParOf" srcId="{D2239A1E-E8A8-4E13-8A69-FC35F7E956D2}" destId="{13194E2F-32A4-449F-8F97-4F770EAFD2BA}" srcOrd="2" destOrd="0" presId="urn:microsoft.com/office/officeart/2005/8/layout/hProcess11"/>
    <dgm:cxn modelId="{F231CB11-733A-4918-81C3-9702DCC23577}" type="presParOf" srcId="{901C47FC-F680-4425-9183-15A2973D02C9}" destId="{924B5CC9-9B09-474F-B76A-8A99ACA9DAC7}" srcOrd="3" destOrd="0" presId="urn:microsoft.com/office/officeart/2005/8/layout/hProcess11"/>
    <dgm:cxn modelId="{7ADAD4E4-CE6E-4064-8D56-8E5749E6C198}" type="presParOf" srcId="{901C47FC-F680-4425-9183-15A2973D02C9}" destId="{8D8B7D62-B240-4C4C-A04B-36AF3CB6FE58}" srcOrd="4" destOrd="0" presId="urn:microsoft.com/office/officeart/2005/8/layout/hProcess11"/>
    <dgm:cxn modelId="{F87BA0B0-3E76-4A37-BFC3-51FFB24C50F0}" type="presParOf" srcId="{8D8B7D62-B240-4C4C-A04B-36AF3CB6FE58}" destId="{D41ED165-A475-4A97-B6D1-CC5B0C63D4BF}" srcOrd="0" destOrd="0" presId="urn:microsoft.com/office/officeart/2005/8/layout/hProcess11"/>
    <dgm:cxn modelId="{D5876375-3352-4ACB-8468-A102351BD9D4}" type="presParOf" srcId="{8D8B7D62-B240-4C4C-A04B-36AF3CB6FE58}" destId="{78F90212-C710-41DF-96E3-936452A714D5}" srcOrd="1" destOrd="0" presId="urn:microsoft.com/office/officeart/2005/8/layout/hProcess11"/>
    <dgm:cxn modelId="{AB0A2AAE-0358-461C-A9CC-807EC5E06FB7}" type="presParOf" srcId="{8D8B7D62-B240-4C4C-A04B-36AF3CB6FE58}" destId="{DD1839F1-F56A-40A4-9A8A-C5215C0A0349}" srcOrd="2" destOrd="0" presId="urn:microsoft.com/office/officeart/2005/8/layout/hProcess11"/>
    <dgm:cxn modelId="{75FA3D27-2423-4919-8ECC-2E4FDF35C70F}" type="presParOf" srcId="{901C47FC-F680-4425-9183-15A2973D02C9}" destId="{B9E87AB8-6957-4D64-8700-CC8BC7FAFBBE}" srcOrd="5" destOrd="0" presId="urn:microsoft.com/office/officeart/2005/8/layout/hProcess11"/>
    <dgm:cxn modelId="{1C3ED825-11AB-4A96-B744-AFFAB039B9BE}" type="presParOf" srcId="{901C47FC-F680-4425-9183-15A2973D02C9}" destId="{00E8D1DB-B308-40B6-8936-FED7D7D715AB}" srcOrd="6" destOrd="0" presId="urn:microsoft.com/office/officeart/2005/8/layout/hProcess11"/>
    <dgm:cxn modelId="{9F359576-EA9D-4207-AE9A-1224A53CEE52}" type="presParOf" srcId="{00E8D1DB-B308-40B6-8936-FED7D7D715AB}" destId="{3207AA74-CD7D-4A94-8553-F1D9C59DF5E5}" srcOrd="0" destOrd="0" presId="urn:microsoft.com/office/officeart/2005/8/layout/hProcess11"/>
    <dgm:cxn modelId="{68EB2375-1061-482F-A0B6-4D39E159AD5C}" type="presParOf" srcId="{00E8D1DB-B308-40B6-8936-FED7D7D715AB}" destId="{5D61761B-FB9F-49F1-A2FE-7D2C7C0D40D7}" srcOrd="1" destOrd="0" presId="urn:microsoft.com/office/officeart/2005/8/layout/hProcess11"/>
    <dgm:cxn modelId="{BB3F3E7A-C2FD-421F-8425-CA4303B350C7}" type="presParOf" srcId="{00E8D1DB-B308-40B6-8936-FED7D7D715AB}" destId="{3604A610-FC4C-4C29-987D-BA2EC0D6913E}" srcOrd="2" destOrd="0" presId="urn:microsoft.com/office/officeart/2005/8/layout/hProcess11"/>
    <dgm:cxn modelId="{21CC4CD4-3173-47B3-9E1B-B1AC27D692AB}" type="presParOf" srcId="{901C47FC-F680-4425-9183-15A2973D02C9}" destId="{665AAA33-B3FD-4AA6-8707-3CAC0F945144}" srcOrd="7" destOrd="0" presId="urn:microsoft.com/office/officeart/2005/8/layout/hProcess11"/>
    <dgm:cxn modelId="{90E5FE5A-ABC5-40F4-B184-30E9AA7F7BEA}" type="presParOf" srcId="{901C47FC-F680-4425-9183-15A2973D02C9}" destId="{E48A4A01-B734-469E-B4B9-BC41FC5EAEC4}" srcOrd="8" destOrd="0" presId="urn:microsoft.com/office/officeart/2005/8/layout/hProcess11"/>
    <dgm:cxn modelId="{1D75B2D7-18F6-43C3-B3E9-02B58163A2B2}" type="presParOf" srcId="{E48A4A01-B734-469E-B4B9-BC41FC5EAEC4}" destId="{876F3991-044A-4152-9294-31F0A50E72D1}" srcOrd="0" destOrd="0" presId="urn:microsoft.com/office/officeart/2005/8/layout/hProcess11"/>
    <dgm:cxn modelId="{4FF3845A-4D15-4A25-9CF0-52D154E4ECD3}" type="presParOf" srcId="{E48A4A01-B734-469E-B4B9-BC41FC5EAEC4}" destId="{9395394C-D31F-4107-99D6-DADC08E267B9}" srcOrd="1" destOrd="0" presId="urn:microsoft.com/office/officeart/2005/8/layout/hProcess11"/>
    <dgm:cxn modelId="{A9EE5B99-3052-43E5-A451-0E8CED771833}" type="presParOf" srcId="{E48A4A01-B734-469E-B4B9-BC41FC5EAEC4}" destId="{7635DE1F-D0FC-4E49-9AA4-43E81AE2D4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06D03-2371-41D7-9ABB-C7131A9DCF7F}">
      <dsp:nvSpPr>
        <dsp:cNvPr id="0" name=""/>
        <dsp:cNvSpPr/>
      </dsp:nvSpPr>
      <dsp:spPr>
        <a:xfrm>
          <a:off x="0" y="423541"/>
          <a:ext cx="11597817" cy="564721"/>
        </a:xfrm>
        <a:prstGeom prst="notchedRightArrow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6E0E9-A173-4B93-8889-EF18CBDC4D06}">
      <dsp:nvSpPr>
        <dsp:cNvPr id="0" name=""/>
        <dsp:cNvSpPr/>
      </dsp:nvSpPr>
      <dsp:spPr>
        <a:xfrm>
          <a:off x="4587" y="0"/>
          <a:ext cx="2005550" cy="56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 </a:t>
          </a:r>
          <a:endParaRPr lang="en-US" sz="1900" kern="1200"/>
        </a:p>
      </dsp:txBody>
      <dsp:txXfrm>
        <a:off x="4587" y="0"/>
        <a:ext cx="2005550" cy="564721"/>
      </dsp:txXfrm>
    </dsp:sp>
    <dsp:sp modelId="{C3495F0D-261A-4DAD-A4A0-220C75BF7711}">
      <dsp:nvSpPr>
        <dsp:cNvPr id="0" name=""/>
        <dsp:cNvSpPr/>
      </dsp:nvSpPr>
      <dsp:spPr>
        <a:xfrm>
          <a:off x="936771" y="635311"/>
          <a:ext cx="141180" cy="14118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784AE-9EC1-4752-9312-9A812B0F4E78}">
      <dsp:nvSpPr>
        <dsp:cNvPr id="0" name=""/>
        <dsp:cNvSpPr/>
      </dsp:nvSpPr>
      <dsp:spPr>
        <a:xfrm>
          <a:off x="2110414" y="0"/>
          <a:ext cx="2005550" cy="56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 </a:t>
          </a:r>
          <a:endParaRPr lang="en-US" sz="1900" kern="1200"/>
        </a:p>
      </dsp:txBody>
      <dsp:txXfrm>
        <a:off x="2110414" y="0"/>
        <a:ext cx="2005550" cy="564721"/>
      </dsp:txXfrm>
    </dsp:sp>
    <dsp:sp modelId="{CFA86FD0-A361-4E9F-8BE4-EB3FC5C9BA7F}">
      <dsp:nvSpPr>
        <dsp:cNvPr id="0" name=""/>
        <dsp:cNvSpPr/>
      </dsp:nvSpPr>
      <dsp:spPr>
        <a:xfrm>
          <a:off x="3042599" y="635311"/>
          <a:ext cx="141180" cy="141180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ED165-A475-4A97-B6D1-CC5B0C63D4BF}">
      <dsp:nvSpPr>
        <dsp:cNvPr id="0" name=""/>
        <dsp:cNvSpPr/>
      </dsp:nvSpPr>
      <dsp:spPr>
        <a:xfrm>
          <a:off x="4216242" y="0"/>
          <a:ext cx="2005550" cy="56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 </a:t>
          </a:r>
          <a:endParaRPr lang="en-US" sz="1900" kern="1200"/>
        </a:p>
      </dsp:txBody>
      <dsp:txXfrm>
        <a:off x="4216242" y="0"/>
        <a:ext cx="2005550" cy="564721"/>
      </dsp:txXfrm>
    </dsp:sp>
    <dsp:sp modelId="{78F90212-C710-41DF-96E3-936452A714D5}">
      <dsp:nvSpPr>
        <dsp:cNvPr id="0" name=""/>
        <dsp:cNvSpPr/>
      </dsp:nvSpPr>
      <dsp:spPr>
        <a:xfrm>
          <a:off x="5148427" y="635311"/>
          <a:ext cx="141180" cy="141180"/>
        </a:xfrm>
        <a:prstGeom prst="ellipse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7AA74-CD7D-4A94-8553-F1D9C59DF5E5}">
      <dsp:nvSpPr>
        <dsp:cNvPr id="0" name=""/>
        <dsp:cNvSpPr/>
      </dsp:nvSpPr>
      <dsp:spPr>
        <a:xfrm>
          <a:off x="6322070" y="43969"/>
          <a:ext cx="2005550" cy="56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 </a:t>
          </a:r>
          <a:endParaRPr lang="en-US" sz="1900" kern="1200"/>
        </a:p>
      </dsp:txBody>
      <dsp:txXfrm>
        <a:off x="6322070" y="43969"/>
        <a:ext cx="2005550" cy="564721"/>
      </dsp:txXfrm>
    </dsp:sp>
    <dsp:sp modelId="{5D61761B-FB9F-49F1-A2FE-7D2C7C0D40D7}">
      <dsp:nvSpPr>
        <dsp:cNvPr id="0" name=""/>
        <dsp:cNvSpPr/>
      </dsp:nvSpPr>
      <dsp:spPr>
        <a:xfrm>
          <a:off x="7254255" y="635311"/>
          <a:ext cx="141180" cy="141180"/>
        </a:xfrm>
        <a:prstGeom prst="ellipse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F3991-044A-4152-9294-31F0A50E72D1}">
      <dsp:nvSpPr>
        <dsp:cNvPr id="0" name=""/>
        <dsp:cNvSpPr/>
      </dsp:nvSpPr>
      <dsp:spPr>
        <a:xfrm>
          <a:off x="8427898" y="0"/>
          <a:ext cx="2005550" cy="56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 </a:t>
          </a:r>
          <a:endParaRPr lang="en-US" sz="1900" kern="1200"/>
        </a:p>
      </dsp:txBody>
      <dsp:txXfrm>
        <a:off x="8427898" y="0"/>
        <a:ext cx="2005550" cy="564721"/>
      </dsp:txXfrm>
    </dsp:sp>
    <dsp:sp modelId="{9395394C-D31F-4107-99D6-DADC08E267B9}">
      <dsp:nvSpPr>
        <dsp:cNvPr id="0" name=""/>
        <dsp:cNvSpPr/>
      </dsp:nvSpPr>
      <dsp:spPr>
        <a:xfrm>
          <a:off x="9360082" y="635311"/>
          <a:ext cx="141180" cy="141180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5E372-724E-0146-9CF5-A9104FA5038A}" type="datetimeFigureOut">
              <a:rPr lang="nl-NL" smtClean="0"/>
              <a:t>3-7-2019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6B728-4ECD-5B48-976C-CA56550A2E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32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A10ED-8AF2-544A-A82A-37CE53CF9368}" type="datetimeFigureOut">
              <a:rPr lang="en-US" smtClean="0"/>
              <a:t>03-07-2019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D1120-2827-EC4F-89E4-F8BCA74C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7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C# =&gt; C++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9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9:00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2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16:00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24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1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Unity</a:t>
            </a:r>
            <a:r>
              <a:rPr lang="nl-NL" dirty="0"/>
              <a:t> baseline 2018.4.0 (LTS)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5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21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5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Unity</a:t>
            </a:r>
            <a:r>
              <a:rPr lang="nl-NL" dirty="0"/>
              <a:t> baseline 2018.4.0 (LTS)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93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Unity</a:t>
            </a:r>
            <a:r>
              <a:rPr lang="nl-NL" dirty="0"/>
              <a:t> baseline 2018.4.0 (LTS)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44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TextMesh</a:t>
            </a:r>
            <a:r>
              <a:rPr lang="nl-NL" dirty="0"/>
              <a:t> Pro?</a:t>
            </a:r>
          </a:p>
          <a:p>
            <a:r>
              <a:rPr lang="nl-NL" dirty="0"/>
              <a:t>IL2CPP</a:t>
            </a:r>
          </a:p>
          <a:p>
            <a:r>
              <a:rPr lang="nl-NL" dirty="0" err="1"/>
              <a:t>Unity</a:t>
            </a:r>
            <a:r>
              <a:rPr lang="nl-NL" dirty="0"/>
              <a:t> baseline</a:t>
            </a:r>
          </a:p>
          <a:p>
            <a:r>
              <a:rPr lang="nl-NL" dirty="0" err="1"/>
              <a:t>Where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buttons?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9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7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15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Unity</a:t>
            </a:r>
            <a:r>
              <a:rPr lang="nl-NL" dirty="0"/>
              <a:t> baseline 2018.4.0 (LTS)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07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32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88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IL2CPP – learn to develop in editor!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18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67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7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0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2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6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92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Unity</a:t>
            </a:r>
            <a:r>
              <a:rPr lang="nl-NL" dirty="0"/>
              <a:t> baseline 2018.4.0 (LTS)</a:t>
            </a:r>
          </a:p>
          <a:p>
            <a:r>
              <a:rPr lang="nl-NL" dirty="0"/>
              <a:t>Copy </a:t>
            </a:r>
            <a:r>
              <a:rPr lang="nl-NL" dirty="0" err="1"/>
              <a:t>into</a:t>
            </a:r>
            <a:r>
              <a:rPr lang="nl-NL" dirty="0"/>
              <a:t> assets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wait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9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Unity</a:t>
            </a:r>
            <a:r>
              <a:rPr lang="nl-NL" dirty="0"/>
              <a:t> baseline 2018.4.0 (LTS)</a:t>
            </a:r>
          </a:p>
          <a:p>
            <a:r>
              <a:rPr lang="nl-NL" dirty="0"/>
              <a:t>Copy </a:t>
            </a:r>
            <a:r>
              <a:rPr lang="nl-NL" dirty="0" err="1"/>
              <a:t>into</a:t>
            </a:r>
            <a:r>
              <a:rPr lang="nl-NL" dirty="0"/>
              <a:t> assets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wait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9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Unity</a:t>
            </a:r>
            <a:r>
              <a:rPr lang="nl-NL" dirty="0"/>
              <a:t> baseline 2018.4.0 (LTS)</a:t>
            </a:r>
          </a:p>
          <a:p>
            <a:r>
              <a:rPr lang="nl-NL" dirty="0"/>
              <a:t>Copy </a:t>
            </a:r>
            <a:r>
              <a:rPr lang="nl-NL" dirty="0" err="1"/>
              <a:t>into</a:t>
            </a:r>
            <a:r>
              <a:rPr lang="nl-NL" dirty="0"/>
              <a:t> assets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wait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31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Unity</a:t>
            </a:r>
            <a:r>
              <a:rPr lang="nl-NL" dirty="0"/>
              <a:t> baseline 2018.4.0 (LTS)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D1120-2827-EC4F-89E4-F8BCA74C97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portal.wortell.nl/Teams/marcom/Corporate%20Afbeeldingen/Wortell%20logo/Wortell_logo%20-%20scherm.jpg" TargetMode="Externa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4" y="1773238"/>
            <a:ext cx="11655835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5C3A3565-E826-4983-86DA-4A8CE0494427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12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3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9632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8A341773-CAA5-4821-A620-A9ED1DFA64CA}" type="datetime4">
              <a:rPr lang="nl-NL" sz="2699" smtClean="0"/>
              <a:t>13 juni 2017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 defTabSz="685727"/>
              <a:r>
                <a:rPr lang="nl-NL" sz="1200">
                  <a:solidFill>
                    <a:prstClr val="black"/>
                  </a:solidFill>
                  <a:latin typeface="Times New Roman"/>
                  <a:ea typeface="Times New Roman"/>
                </a:rPr>
                <a:t> </a:t>
              </a:r>
              <a:endParaRPr lang="en-US" sz="120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 defTabSz="685727"/>
            <a:r>
              <a:rPr lang="nl-NL" sz="2200" spc="-38">
                <a:ln w="3175">
                  <a:noFill/>
                </a:ln>
                <a:solidFill>
                  <a:prstClr val="white"/>
                </a:solidFill>
                <a:ea typeface="Segoe UI" pitchFamily="34" charset="0"/>
                <a:cs typeface="Segoe UI" pitchFamily="34" charset="0"/>
              </a:rPr>
              <a:t>MUI 2.0</a:t>
            </a:r>
            <a:endParaRPr lang="en-US" sz="2200" spc="-38">
              <a:ln w="3175">
                <a:noFill/>
              </a:ln>
              <a:solidFill>
                <a:prstClr val="white"/>
              </a:solidFill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(event n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1187622"/>
            <a:ext cx="4840694" cy="1793104"/>
          </a:xfrm>
          <a:noFill/>
        </p:spPr>
        <p:txBody>
          <a:bodyPr lIns="146304" tIns="91440" rIns="146304" bIns="91440" anchor="b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0725"/>
            <a:ext cx="4840694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4840694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602" y="393093"/>
            <a:ext cx="1411849" cy="35105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6B1D9F98-7366-4A48-BE9A-1CDD0332AF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0035" y="744145"/>
            <a:ext cx="5357235" cy="53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3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4840694" cy="1793104"/>
          </a:xfrm>
          <a:noFill/>
        </p:spPr>
        <p:txBody>
          <a:bodyPr lIns="146304" tIns="91440" rIns="146304" bIns="91440" anchor="b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0725"/>
            <a:ext cx="4840694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4840694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602" y="393093"/>
            <a:ext cx="1411849" cy="351051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3843" y="4714595"/>
            <a:ext cx="990301" cy="417167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75791" y="4715595"/>
            <a:ext cx="1016961" cy="39226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64622" y="1209269"/>
            <a:ext cx="4239560" cy="42588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84294" y="4815070"/>
            <a:ext cx="3600216" cy="342451"/>
          </a:xfrm>
          <a:prstGeom prst="rect">
            <a:avLst/>
          </a:prstGeom>
        </p:spPr>
      </p:pic>
      <p:sp>
        <p:nvSpPr>
          <p:cNvPr id="17" name="Rechthoek 16"/>
          <p:cNvSpPr/>
          <p:nvPr userDrawn="1"/>
        </p:nvSpPr>
        <p:spPr>
          <a:xfrm>
            <a:off x="7599737" y="4805234"/>
            <a:ext cx="2707114" cy="362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5">
                <a:solidFill>
                  <a:srgbClr val="F8F8F8"/>
                </a:solidFill>
              </a:rPr>
              <a:t>To the Cloud and beyond!</a:t>
            </a:r>
          </a:p>
        </p:txBody>
      </p:sp>
    </p:spTree>
    <p:extLst>
      <p:ext uri="{BB962C8B-B14F-4D97-AF65-F5344CB8AC3E}">
        <p14:creationId xmlns:p14="http://schemas.microsoft.com/office/powerpoint/2010/main" val="144206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42821" y="110683"/>
            <a:ext cx="4840694" cy="1793090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4840694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4" name="Rectangle 63"/>
          <p:cNvSpPr/>
          <p:nvPr userDrawn="1"/>
        </p:nvSpPr>
        <p:spPr bwMode="gray">
          <a:xfrm>
            <a:off x="0" y="1875745"/>
            <a:ext cx="12192001" cy="498225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EEA847D-B539-42DD-A4EB-DA3DFED1BA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1548" y="110683"/>
            <a:ext cx="1623627" cy="16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77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42821" y="110683"/>
            <a:ext cx="4840694" cy="1793090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4840694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B93B2A48-47FC-41F1-BE4B-0684A69074D9}"/>
              </a:ext>
            </a:extLst>
          </p:cNvPr>
          <p:cNvSpPr/>
          <p:nvPr userDrawn="1"/>
        </p:nvSpPr>
        <p:spPr bwMode="gray">
          <a:xfrm>
            <a:off x="1" y="1903773"/>
            <a:ext cx="12192001" cy="4954227"/>
          </a:xfrm>
          <a:prstGeom prst="rect">
            <a:avLst/>
          </a:prstGeom>
          <a:solidFill>
            <a:srgbClr val="00B29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266620-1D32-4BD4-9440-E8D396A5C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1548" y="110683"/>
            <a:ext cx="1623627" cy="16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142821" y="110683"/>
            <a:ext cx="4840694" cy="1793090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4840694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5761A04D-09A4-4541-88E1-34C7409A7B62}"/>
              </a:ext>
            </a:extLst>
          </p:cNvPr>
          <p:cNvSpPr/>
          <p:nvPr userDrawn="1"/>
        </p:nvSpPr>
        <p:spPr bwMode="gray">
          <a:xfrm>
            <a:off x="0" y="1903773"/>
            <a:ext cx="12192000" cy="495422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544F57A-E738-4ACC-892E-99BC16D1E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1548" y="110683"/>
            <a:ext cx="1623627" cy="16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9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4840694" cy="1793090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4840694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4" name="Rectangle 63"/>
          <p:cNvSpPr/>
          <p:nvPr userDrawn="1"/>
        </p:nvSpPr>
        <p:spPr bwMode="gray">
          <a:xfrm>
            <a:off x="3060524" y="0"/>
            <a:ext cx="9131478" cy="6858000"/>
          </a:xfrm>
          <a:prstGeom prst="rect">
            <a:avLst/>
          </a:prstGeom>
          <a:solidFill>
            <a:srgbClr val="00B29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009" y="6394304"/>
            <a:ext cx="1129480" cy="2808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7008BD6-FA74-4979-B611-64134602B2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675" y="110683"/>
            <a:ext cx="1623627" cy="16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87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4840694" cy="1793090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4840694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4" name="Rectangle 63"/>
          <p:cNvSpPr/>
          <p:nvPr userDrawn="1"/>
        </p:nvSpPr>
        <p:spPr bwMode="gray">
          <a:xfrm>
            <a:off x="3060523" y="0"/>
            <a:ext cx="9131477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009" y="6394304"/>
            <a:ext cx="1129480" cy="2808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C06B9F6-27F2-4E1B-825C-FB8E58B108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675" y="110683"/>
            <a:ext cx="1623627" cy="16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2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4840694" cy="1793090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4840694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4" name="Rectangle 63"/>
          <p:cNvSpPr/>
          <p:nvPr userDrawn="1"/>
        </p:nvSpPr>
        <p:spPr bwMode="gray">
          <a:xfrm>
            <a:off x="3060524" y="0"/>
            <a:ext cx="9117456" cy="6858000"/>
          </a:xfrm>
          <a:prstGeom prst="rect">
            <a:avLst/>
          </a:prstGeom>
          <a:solidFill>
            <a:srgbClr val="00B29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009" y="6394304"/>
            <a:ext cx="1129480" cy="2808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755B264-0B21-48D7-B315-0DC674A498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675" y="110683"/>
            <a:ext cx="1623627" cy="16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7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To the Cloud and Beyond!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770578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06988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BAFDE786-0827-4B8D-A465-B2B49135A48B}" type="datetime4">
              <a:rPr lang="nl-NL" sz="2699" smtClean="0"/>
              <a:t>13 juni 2017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 defTabSz="685727"/>
              <a:r>
                <a:rPr lang="nl-NL" sz="1200">
                  <a:solidFill>
                    <a:prstClr val="black"/>
                  </a:solidFill>
                  <a:latin typeface="Times New Roman"/>
                  <a:ea typeface="Times New Roman"/>
                </a:rPr>
                <a:t> </a:t>
              </a:r>
              <a:endParaRPr lang="en-US" sz="120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 defTabSz="685727"/>
            <a:r>
              <a:rPr lang="nl-NL" sz="2200" spc="-38">
                <a:ln w="3175">
                  <a:noFill/>
                </a:ln>
                <a:solidFill>
                  <a:prstClr val="white"/>
                </a:solidFill>
                <a:ea typeface="Segoe UI" pitchFamily="34" charset="0"/>
                <a:cs typeface="Segoe UI" pitchFamily="34" charset="0"/>
              </a:rPr>
              <a:t>MUI 2.0</a:t>
            </a:r>
            <a:endParaRPr lang="en-US" sz="2200" spc="-38">
              <a:ln w="3175">
                <a:noFill/>
              </a:ln>
              <a:solidFill>
                <a:prstClr val="white"/>
              </a:solidFill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874849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168367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1884954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602" y="393093"/>
            <a:ext cx="1411849" cy="3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86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602" y="393093"/>
            <a:ext cx="1411849" cy="3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55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745694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2554" y="4082674"/>
            <a:ext cx="4342877" cy="230525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602" y="393093"/>
            <a:ext cx="1411849" cy="3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1901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960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573252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68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84109" y="5949283"/>
            <a:ext cx="3682433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7B01181B-5ACB-4270-BA97-A671B04F62A9}" type="datetime4">
              <a:rPr lang="nl-NL" sz="2699" smtClean="0"/>
              <a:t>13 juni 2017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 defTabSz="685727"/>
              <a:r>
                <a:rPr lang="nl-NL" sz="1200">
                  <a:solidFill>
                    <a:prstClr val="black"/>
                  </a:solidFill>
                  <a:latin typeface="Times New Roman"/>
                  <a:ea typeface="Times New Roman"/>
                </a:rPr>
                <a:t> </a:t>
              </a:r>
              <a:endParaRPr lang="en-US" sz="120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 defTabSz="685727"/>
            <a:r>
              <a:rPr lang="nl-NL" sz="2200" spc="-38">
                <a:ln w="3175">
                  <a:noFill/>
                </a:ln>
                <a:solidFill>
                  <a:prstClr val="white"/>
                </a:solidFill>
                <a:ea typeface="Segoe UI" pitchFamily="34" charset="0"/>
                <a:cs typeface="Segoe UI" pitchFamily="34" charset="0"/>
              </a:rPr>
              <a:t>MUI 2.0</a:t>
            </a:r>
            <a:endParaRPr lang="en-US" sz="2200" spc="-38">
              <a:ln w="3175">
                <a:noFill/>
              </a:ln>
              <a:solidFill>
                <a:prstClr val="white"/>
              </a:solidFill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512252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602" y="393093"/>
            <a:ext cx="1411849" cy="3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92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639837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Tit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2A919423-EFCA-4678-81F2-C4C32D42B011}"/>
              </a:ext>
            </a:extLst>
          </p:cNvPr>
          <p:cNvSpPr/>
          <p:nvPr/>
        </p:nvSpPr>
        <p:spPr>
          <a:xfrm>
            <a:off x="0" y="4956313"/>
            <a:ext cx="12192000" cy="19016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9172DEF-ED56-4051-A07F-D655B735AB66}"/>
              </a:ext>
            </a:extLst>
          </p:cNvPr>
          <p:cNvSpPr/>
          <p:nvPr/>
        </p:nvSpPr>
        <p:spPr>
          <a:xfrm>
            <a:off x="1113797" y="3922643"/>
            <a:ext cx="10140461" cy="20632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7844667-ECFA-451A-9CFC-E5AE67F6A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6171" y="4231194"/>
            <a:ext cx="8699428" cy="1464936"/>
          </a:xfrm>
        </p:spPr>
        <p:txBody>
          <a:bodyPr wrap="square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FF55E6B-4BF4-4A94-AC5B-A79D52D299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5354" y="6316595"/>
            <a:ext cx="1385935" cy="3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3877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 Titel -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3F888B1F-AA55-41F5-8211-52E35ED603EF}"/>
              </a:ext>
            </a:extLst>
          </p:cNvPr>
          <p:cNvSpPr/>
          <p:nvPr/>
        </p:nvSpPr>
        <p:spPr>
          <a:xfrm>
            <a:off x="0" y="4956313"/>
            <a:ext cx="12192000" cy="1901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DE2F35-0BE0-4DFC-B949-F7AD602BC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373392"/>
            <a:ext cx="9144000" cy="1190657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46E4946-CFA6-470F-AEE3-7C954CA8FD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656125"/>
            <a:ext cx="9144000" cy="606624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Subtitel</a:t>
            </a:r>
          </a:p>
        </p:txBody>
      </p:sp>
    </p:spTree>
    <p:extLst>
      <p:ext uri="{BB962C8B-B14F-4D97-AF65-F5344CB8AC3E}">
        <p14:creationId xmlns:p14="http://schemas.microsoft.com/office/powerpoint/2010/main" val="48728061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 Titel -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1">
            <a:extLst>
              <a:ext uri="{FF2B5EF4-FFF2-40B4-BE49-F238E27FC236}">
                <a16:creationId xmlns:a16="http://schemas.microsoft.com/office/drawing/2014/main" id="{10DF32F6-3497-CA40-98D1-E6C7775FF09F}"/>
              </a:ext>
            </a:extLst>
          </p:cNvPr>
          <p:cNvSpPr/>
          <p:nvPr userDrawn="1"/>
        </p:nvSpPr>
        <p:spPr>
          <a:xfrm>
            <a:off x="0" y="4956313"/>
            <a:ext cx="12192000" cy="19016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DE2F35-0BE0-4DFC-B949-F7AD602BC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386617"/>
            <a:ext cx="9144000" cy="1190657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46E4946-CFA6-470F-AEE3-7C954CA8FD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669350"/>
            <a:ext cx="9144000" cy="606624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Subtitel</a:t>
            </a:r>
          </a:p>
        </p:txBody>
      </p:sp>
    </p:spTree>
    <p:extLst>
      <p:ext uri="{BB962C8B-B14F-4D97-AF65-F5344CB8AC3E}">
        <p14:creationId xmlns:p14="http://schemas.microsoft.com/office/powerpoint/2010/main" val="385918755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 Titel -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1">
            <a:extLst>
              <a:ext uri="{FF2B5EF4-FFF2-40B4-BE49-F238E27FC236}">
                <a16:creationId xmlns:a16="http://schemas.microsoft.com/office/drawing/2014/main" id="{1F85AD2E-1BAA-4A43-828D-AEEFD4CDED64}"/>
              </a:ext>
            </a:extLst>
          </p:cNvPr>
          <p:cNvSpPr/>
          <p:nvPr userDrawn="1"/>
        </p:nvSpPr>
        <p:spPr>
          <a:xfrm>
            <a:off x="0" y="4956313"/>
            <a:ext cx="12192000" cy="19016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DE2F35-0BE0-4DFC-B949-F7AD602BC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373367"/>
            <a:ext cx="9144000" cy="119065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6000">
                <a:solidFill>
                  <a:srgbClr val="3D3E3E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46E4946-CFA6-470F-AEE3-7C954CA8FD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656100"/>
            <a:ext cx="9144000" cy="60662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2400">
                <a:solidFill>
                  <a:srgbClr val="3D3E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Subtitel</a:t>
            </a:r>
          </a:p>
        </p:txBody>
      </p:sp>
    </p:spTree>
    <p:extLst>
      <p:ext uri="{BB962C8B-B14F-4D97-AF65-F5344CB8AC3E}">
        <p14:creationId xmlns:p14="http://schemas.microsoft.com/office/powerpoint/2010/main" val="37134909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1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2192000" cy="886463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rIns="9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3303759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1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657139"/>
            <a:ext cx="12192001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rIns="9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83324187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1.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657139"/>
            <a:ext cx="12192001" cy="88646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rIns="90000"/>
          <a:lstStyle>
            <a:lvl1pPr algn="ctr">
              <a:defRPr>
                <a:solidFill>
                  <a:srgbClr val="3D3E3E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67608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houd - 2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4BD6F0-1615-43B3-A38F-2FE1BBFE9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E3155DC-81CA-4824-B063-0DA66219A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10515600" cy="4469276"/>
          </a:xfrm>
          <a:noFill/>
        </p:spPr>
        <p:txBody>
          <a:bodyPr/>
          <a:lstStyle>
            <a:lvl1pPr>
              <a:defRPr lang="nl-NL" dirty="0">
                <a:solidFill>
                  <a:schemeClr val="bg1"/>
                </a:solidFill>
              </a:defRPr>
            </a:lvl1pPr>
            <a:lvl2pPr>
              <a:defRPr lang="nl-NL" dirty="0">
                <a:solidFill>
                  <a:schemeClr val="bg1"/>
                </a:solidFill>
              </a:defRPr>
            </a:lvl2pPr>
            <a:lvl3pPr>
              <a:defRPr lang="nl-NL" dirty="0">
                <a:solidFill>
                  <a:schemeClr val="bg1"/>
                </a:solidFill>
              </a:defRPr>
            </a:lvl3pPr>
            <a:lvl4pPr>
              <a:defRPr lang="nl-NL" dirty="0">
                <a:solidFill>
                  <a:schemeClr val="bg1"/>
                </a:solidFill>
              </a:defRPr>
            </a:lvl4pPr>
            <a:lvl5pPr>
              <a:defRPr lang="nl-NL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15164769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2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4BD6F0-1615-43B3-A38F-2FE1BBFE9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E3155DC-81CA-4824-B063-0DA66219A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10515600" cy="4469276"/>
          </a:xfrm>
          <a:noFill/>
        </p:spPr>
        <p:txBody>
          <a:bodyPr/>
          <a:lstStyle>
            <a:lvl1pPr>
              <a:defRPr lang="nl-NL" dirty="0">
                <a:solidFill>
                  <a:schemeClr val="bg1"/>
                </a:solidFill>
              </a:defRPr>
            </a:lvl1pPr>
            <a:lvl2pPr>
              <a:defRPr lang="nl-NL" dirty="0">
                <a:solidFill>
                  <a:schemeClr val="bg1"/>
                </a:solidFill>
              </a:defRPr>
            </a:lvl2pPr>
            <a:lvl3pPr>
              <a:defRPr lang="nl-NL" dirty="0">
                <a:solidFill>
                  <a:schemeClr val="bg1"/>
                </a:solidFill>
              </a:defRPr>
            </a:lvl3pPr>
            <a:lvl4pPr>
              <a:defRPr lang="nl-NL" dirty="0">
                <a:solidFill>
                  <a:schemeClr val="bg1"/>
                </a:solidFill>
              </a:defRPr>
            </a:lvl4pPr>
            <a:lvl5pPr>
              <a:defRPr lang="nl-NL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72912503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4BD6F0-1615-43B3-A38F-2FE1BBFE9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3D3E3E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E3155DC-81CA-4824-B063-0DA66219A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10515600" cy="4469276"/>
          </a:xfrm>
          <a:noFill/>
        </p:spPr>
        <p:txBody>
          <a:bodyPr/>
          <a:lstStyle>
            <a:lvl1pPr>
              <a:defRPr lang="nl-NL" dirty="0">
                <a:solidFill>
                  <a:srgbClr val="3D3E3E"/>
                </a:solidFill>
              </a:defRPr>
            </a:lvl1pPr>
            <a:lvl2pPr>
              <a:defRPr lang="nl-NL" dirty="0">
                <a:solidFill>
                  <a:srgbClr val="3D3E3E"/>
                </a:solidFill>
              </a:defRPr>
            </a:lvl2pPr>
            <a:lvl3pPr>
              <a:defRPr lang="nl-NL" dirty="0">
                <a:solidFill>
                  <a:srgbClr val="3D3E3E"/>
                </a:solidFill>
              </a:defRPr>
            </a:lvl3pPr>
            <a:lvl4pPr>
              <a:defRPr lang="nl-NL" dirty="0">
                <a:solidFill>
                  <a:srgbClr val="3D3E3E"/>
                </a:solidFill>
              </a:defRPr>
            </a:lvl4pPr>
            <a:lvl5pPr>
              <a:defRPr lang="nl-NL" dirty="0">
                <a:solidFill>
                  <a:srgbClr val="3D3E3E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35328676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3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2192000" cy="886463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rIns="9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10515600" cy="4469276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324145429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3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2192000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rIns="9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10515600" cy="4469276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333754863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3.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2192000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rIns="9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10515600" cy="4469276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66096523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3.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2192000" cy="88646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rIns="90000"/>
          <a:lstStyle>
            <a:lvl1pPr algn="ctr">
              <a:defRPr>
                <a:solidFill>
                  <a:srgbClr val="3D3E3E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10515600" cy="446927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solidFill>
                  <a:srgbClr val="3D3E3E"/>
                </a:solidFill>
              </a:defRPr>
            </a:lvl1pPr>
            <a:lvl2pPr>
              <a:defRPr>
                <a:solidFill>
                  <a:srgbClr val="3D3E3E"/>
                </a:solidFill>
              </a:defRPr>
            </a:lvl2pPr>
            <a:lvl3pPr>
              <a:defRPr>
                <a:solidFill>
                  <a:srgbClr val="3D3E3E"/>
                </a:solidFill>
              </a:defRPr>
            </a:lvl3pPr>
            <a:lvl4pPr>
              <a:defRPr>
                <a:solidFill>
                  <a:srgbClr val="3D3E3E"/>
                </a:solidFill>
              </a:defRPr>
            </a:lvl4pPr>
            <a:lvl5pPr>
              <a:defRPr>
                <a:solidFill>
                  <a:srgbClr val="3D3E3E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207627641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- 4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5181600" cy="4469276"/>
          </a:xfrm>
          <a:noFill/>
        </p:spPr>
        <p:txBody>
          <a:bodyPr/>
          <a:lstStyle>
            <a:lvl1pPr>
              <a:defRPr lang="nl-NL" dirty="0">
                <a:solidFill>
                  <a:schemeClr val="bg1"/>
                </a:solidFill>
              </a:defRPr>
            </a:lvl1pPr>
            <a:lvl2pPr>
              <a:defRPr lang="nl-NL" dirty="0">
                <a:solidFill>
                  <a:schemeClr val="bg1"/>
                </a:solidFill>
              </a:defRPr>
            </a:lvl2pPr>
            <a:lvl3pPr>
              <a:defRPr lang="nl-NL" dirty="0">
                <a:solidFill>
                  <a:schemeClr val="bg1"/>
                </a:solidFill>
              </a:defRPr>
            </a:lvl3pPr>
            <a:lvl4pPr>
              <a:defRPr lang="nl-NL" dirty="0">
                <a:solidFill>
                  <a:schemeClr val="bg1"/>
                </a:solidFill>
              </a:defRPr>
            </a:lvl4pPr>
            <a:lvl5pPr>
              <a:defRPr lang="nl-NL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D0E02B-ECC7-4048-B812-174BE227880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707687"/>
            <a:ext cx="5181600" cy="4469276"/>
          </a:xfrm>
          <a:noFill/>
        </p:spPr>
        <p:txBody>
          <a:bodyPr/>
          <a:lstStyle>
            <a:lvl1pPr>
              <a:defRPr lang="nl-NL" dirty="0">
                <a:solidFill>
                  <a:schemeClr val="bg1"/>
                </a:solidFill>
              </a:defRPr>
            </a:lvl1pPr>
            <a:lvl2pPr>
              <a:defRPr lang="nl-NL" dirty="0">
                <a:solidFill>
                  <a:schemeClr val="bg1"/>
                </a:solidFill>
              </a:defRPr>
            </a:lvl2pPr>
            <a:lvl3pPr>
              <a:defRPr lang="nl-NL" dirty="0">
                <a:solidFill>
                  <a:schemeClr val="bg1"/>
                </a:solidFill>
              </a:defRPr>
            </a:lvl3pPr>
            <a:lvl4pPr>
              <a:defRPr lang="nl-NL" dirty="0">
                <a:solidFill>
                  <a:schemeClr val="bg1"/>
                </a:solidFill>
              </a:defRPr>
            </a:lvl4pPr>
            <a:lvl5pPr>
              <a:defRPr lang="nl-NL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94387176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- 4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5181600" cy="4469276"/>
          </a:xfrm>
          <a:noFill/>
        </p:spPr>
        <p:txBody>
          <a:bodyPr/>
          <a:lstStyle>
            <a:lvl1pPr>
              <a:defRPr lang="nl-NL" dirty="0">
                <a:solidFill>
                  <a:schemeClr val="bg1"/>
                </a:solidFill>
              </a:defRPr>
            </a:lvl1pPr>
            <a:lvl2pPr>
              <a:defRPr lang="nl-NL" dirty="0">
                <a:solidFill>
                  <a:schemeClr val="bg1"/>
                </a:solidFill>
              </a:defRPr>
            </a:lvl2pPr>
            <a:lvl3pPr>
              <a:defRPr lang="nl-NL" dirty="0">
                <a:solidFill>
                  <a:schemeClr val="bg1"/>
                </a:solidFill>
              </a:defRPr>
            </a:lvl3pPr>
            <a:lvl4pPr>
              <a:defRPr lang="nl-NL" dirty="0">
                <a:solidFill>
                  <a:schemeClr val="bg1"/>
                </a:solidFill>
              </a:defRPr>
            </a:lvl4pPr>
            <a:lvl5pPr>
              <a:defRPr lang="nl-NL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D0E02B-ECC7-4048-B812-174BE227880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707687"/>
            <a:ext cx="5181600" cy="4469276"/>
          </a:xfrm>
          <a:noFill/>
        </p:spPr>
        <p:txBody>
          <a:bodyPr/>
          <a:lstStyle>
            <a:lvl1pPr>
              <a:defRPr lang="nl-NL" dirty="0">
                <a:solidFill>
                  <a:schemeClr val="bg1"/>
                </a:solidFill>
              </a:defRPr>
            </a:lvl1pPr>
            <a:lvl2pPr>
              <a:defRPr lang="nl-NL" dirty="0">
                <a:solidFill>
                  <a:schemeClr val="bg1"/>
                </a:solidFill>
              </a:defRPr>
            </a:lvl2pPr>
            <a:lvl3pPr>
              <a:defRPr lang="nl-NL" dirty="0">
                <a:solidFill>
                  <a:schemeClr val="bg1"/>
                </a:solidFill>
              </a:defRPr>
            </a:lvl3pPr>
            <a:lvl4pPr>
              <a:defRPr lang="nl-NL" dirty="0">
                <a:solidFill>
                  <a:schemeClr val="bg1"/>
                </a:solidFill>
              </a:defRPr>
            </a:lvl4pPr>
            <a:lvl5pPr>
              <a:defRPr lang="nl-NL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11999156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- 4.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rgbClr val="3D3E3E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5181600" cy="4469276"/>
          </a:xfrm>
          <a:noFill/>
        </p:spPr>
        <p:txBody>
          <a:bodyPr/>
          <a:lstStyle>
            <a:lvl1pPr>
              <a:defRPr lang="nl-NL" dirty="0">
                <a:solidFill>
                  <a:srgbClr val="3D3E3E"/>
                </a:solidFill>
              </a:defRPr>
            </a:lvl1pPr>
            <a:lvl2pPr>
              <a:defRPr lang="nl-NL" dirty="0">
                <a:solidFill>
                  <a:srgbClr val="3D3E3E"/>
                </a:solidFill>
              </a:defRPr>
            </a:lvl2pPr>
            <a:lvl3pPr>
              <a:defRPr lang="nl-NL" dirty="0">
                <a:solidFill>
                  <a:srgbClr val="3D3E3E"/>
                </a:solidFill>
              </a:defRPr>
            </a:lvl3pPr>
            <a:lvl4pPr>
              <a:defRPr lang="nl-NL" dirty="0">
                <a:solidFill>
                  <a:srgbClr val="3D3E3E"/>
                </a:solidFill>
              </a:defRPr>
            </a:lvl4pPr>
            <a:lvl5pPr>
              <a:defRPr lang="nl-NL" dirty="0">
                <a:solidFill>
                  <a:srgbClr val="3D3E3E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D0E02B-ECC7-4048-B812-174BE227880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707687"/>
            <a:ext cx="5181600" cy="4469276"/>
          </a:xfrm>
          <a:noFill/>
        </p:spPr>
        <p:txBody>
          <a:bodyPr/>
          <a:lstStyle>
            <a:lvl1pPr>
              <a:defRPr lang="nl-NL" dirty="0">
                <a:solidFill>
                  <a:srgbClr val="3D3E3E"/>
                </a:solidFill>
              </a:defRPr>
            </a:lvl1pPr>
            <a:lvl2pPr>
              <a:defRPr lang="nl-NL" dirty="0">
                <a:solidFill>
                  <a:srgbClr val="3D3E3E"/>
                </a:solidFill>
              </a:defRPr>
            </a:lvl2pPr>
            <a:lvl3pPr>
              <a:defRPr lang="nl-NL" dirty="0">
                <a:solidFill>
                  <a:srgbClr val="3D3E3E"/>
                </a:solidFill>
              </a:defRPr>
            </a:lvl3pPr>
            <a:lvl4pPr>
              <a:defRPr lang="nl-NL" dirty="0">
                <a:solidFill>
                  <a:srgbClr val="3D3E3E"/>
                </a:solidFill>
              </a:defRPr>
            </a:lvl4pPr>
            <a:lvl5pPr>
              <a:defRPr lang="nl-NL" dirty="0">
                <a:solidFill>
                  <a:srgbClr val="3D3E3E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596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- 5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1353800" cy="886463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5181600" cy="4469276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180000" bIns="18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D0E02B-ECC7-4048-B812-174BE227880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707687"/>
            <a:ext cx="5181600" cy="4469276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180000" bIns="18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29488657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- 5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1353800" cy="886463"/>
          </a:xfrm>
          <a:solidFill>
            <a:schemeClr val="accent2"/>
          </a:solidFill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5181600" cy="4469276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D0E02B-ECC7-4048-B812-174BE227880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707687"/>
            <a:ext cx="5181600" cy="4469276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60576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- 5.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52E0D-C042-48DA-84A4-8DDD82560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1353800" cy="886463"/>
          </a:xfrm>
          <a:solidFill>
            <a:schemeClr val="bg1"/>
          </a:solidFill>
        </p:spPr>
        <p:txBody>
          <a:bodyPr lIns="900000"/>
          <a:lstStyle>
            <a:lvl1pPr>
              <a:defRPr>
                <a:solidFill>
                  <a:srgbClr val="3D3E3E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EE2DB8-9EA3-48FE-BDB5-1CEE17F106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07687"/>
            <a:ext cx="5181600" cy="4469276"/>
          </a:xfrm>
          <a:solidFill>
            <a:schemeClr val="bg1"/>
          </a:solidFill>
        </p:spPr>
        <p:txBody>
          <a:bodyPr lIns="180000" tIns="180000" rIns="180000" bIns="180000"/>
          <a:lstStyle>
            <a:lvl1pPr>
              <a:defRPr>
                <a:solidFill>
                  <a:srgbClr val="3D3E3E"/>
                </a:solidFill>
              </a:defRPr>
            </a:lvl1pPr>
            <a:lvl2pPr>
              <a:defRPr>
                <a:solidFill>
                  <a:srgbClr val="3D3E3E"/>
                </a:solidFill>
              </a:defRPr>
            </a:lvl2pPr>
            <a:lvl3pPr>
              <a:defRPr>
                <a:solidFill>
                  <a:srgbClr val="3D3E3E"/>
                </a:solidFill>
              </a:defRPr>
            </a:lvl3pPr>
            <a:lvl4pPr>
              <a:defRPr>
                <a:solidFill>
                  <a:srgbClr val="3D3E3E"/>
                </a:solidFill>
              </a:defRPr>
            </a:lvl4pPr>
            <a:lvl5pPr>
              <a:defRPr>
                <a:solidFill>
                  <a:srgbClr val="3D3E3E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5D0E02B-ECC7-4048-B812-174BE227880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707687"/>
            <a:ext cx="5181600" cy="4469276"/>
          </a:xfrm>
          <a:solidFill>
            <a:schemeClr val="bg1"/>
          </a:solidFill>
        </p:spPr>
        <p:txBody>
          <a:bodyPr lIns="180000" tIns="180000" rIns="180000" bIns="180000"/>
          <a:lstStyle>
            <a:lvl1pPr>
              <a:defRPr>
                <a:solidFill>
                  <a:srgbClr val="3D3E3E"/>
                </a:solidFill>
              </a:defRPr>
            </a:lvl1pPr>
            <a:lvl2pPr>
              <a:defRPr>
                <a:solidFill>
                  <a:srgbClr val="3D3E3E"/>
                </a:solidFill>
              </a:defRPr>
            </a:lvl2pPr>
            <a:lvl3pPr>
              <a:defRPr>
                <a:solidFill>
                  <a:srgbClr val="3D3E3E"/>
                </a:solidFill>
              </a:defRPr>
            </a:lvl3pPr>
            <a:lvl4pPr>
              <a:defRPr>
                <a:solidFill>
                  <a:srgbClr val="3D3E3E"/>
                </a:solidFill>
              </a:defRPr>
            </a:lvl4pPr>
            <a:lvl5pPr>
              <a:defRPr>
                <a:solidFill>
                  <a:srgbClr val="3D3E3E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78597326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6.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1382376" cy="886463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C7FD254F-0FC8-4B2C-BA79-D5E1A89F91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2225" y="2104796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DB2E14-B6A4-4028-9270-1421A33536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6278" y="2104796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DD69490C-6DE4-494C-80F9-E3EABFC811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70331" y="2104796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09791BAA-7D51-4036-A0ED-EB8D5A173A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511" y="4213311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920D473A-C485-444C-87FA-38AC2C89B0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0565" y="4213311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B78B1703-F644-45B0-BF89-262062C88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70331" y="4213311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424357964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6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657139"/>
            <a:ext cx="11401426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428615F-21C8-402B-9716-F4A3E96380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5769" y="2104796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F73776-FD03-42C8-AFE7-79D0B37BFD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79822" y="2104796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5DF80A2B-D705-41D2-B113-8CFFBB38E4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13875" y="2104796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659B1BFF-F11E-46BF-B49B-ABC5741DE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055" y="4213311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1F6CC1D2-6C41-44FC-92D1-F8F50DEB3F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94109" y="4213311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ECCF87B9-AC11-459F-A87A-0AB262BCC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3875" y="4213311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1845530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6.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B53C0C54-0A8D-4A9E-BC1A-FED8C671B7D6}"/>
              </a:ext>
            </a:extLst>
          </p:cNvPr>
          <p:cNvSpPr/>
          <p:nvPr userDrawn="1"/>
        </p:nvSpPr>
        <p:spPr>
          <a:xfrm>
            <a:off x="3077028" y="0"/>
            <a:ext cx="91149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1382376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C7FD254F-0FC8-4B2C-BA79-D5E1A89F91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2225" y="2104796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DB2E14-B6A4-4028-9270-1421A33536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36278" y="2104796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DD69490C-6DE4-494C-80F9-E3EABFC811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70331" y="2104796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09791BAA-7D51-4036-A0ED-EB8D5A173A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511" y="4213311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920D473A-C485-444C-87FA-38AC2C89B0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50565" y="4213311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B78B1703-F644-45B0-BF89-262062C88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70331" y="4213311"/>
            <a:ext cx="1987550" cy="19875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321259461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6.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F3323023-6D90-4BCF-AD27-D05CBDAEFE46}"/>
              </a:ext>
            </a:extLst>
          </p:cNvPr>
          <p:cNvSpPr/>
          <p:nvPr userDrawn="1"/>
        </p:nvSpPr>
        <p:spPr>
          <a:xfrm>
            <a:off x="3077028" y="0"/>
            <a:ext cx="91149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657139"/>
            <a:ext cx="11401426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428615F-21C8-402B-9716-F4A3E96380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5769" y="2104796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F73776-FD03-42C8-AFE7-79D0B37BFD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79822" y="2104796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5DF80A2B-D705-41D2-B113-8CFFBB38E4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13875" y="2104796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659B1BFF-F11E-46BF-B49B-ABC5741DE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055" y="4213311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1F6CC1D2-6C41-44FC-92D1-F8F50DEB3F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94109" y="4213311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ECCF87B9-AC11-459F-A87A-0AB262BCC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13875" y="4213311"/>
            <a:ext cx="1987550" cy="198755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200909278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- 8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A96E994-C3B1-4D48-BB29-5181ED310B23}"/>
              </a:ext>
            </a:extLst>
          </p:cNvPr>
          <p:cNvSpPr/>
          <p:nvPr userDrawn="1"/>
        </p:nvSpPr>
        <p:spPr>
          <a:xfrm>
            <a:off x="3077028" y="0"/>
            <a:ext cx="91149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7DF2E458-CA3D-4282-B1E3-3E808176B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1382376" cy="886463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5" name="Tijdelijke aanduiding voor inhoud 11">
            <a:extLst>
              <a:ext uri="{FF2B5EF4-FFF2-40B4-BE49-F238E27FC236}">
                <a16:creationId xmlns:a16="http://schemas.microsoft.com/office/drawing/2014/main" id="{66362027-C2E5-4953-8D7F-AD9FDB57E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67150" y="1895475"/>
            <a:ext cx="7515225" cy="45243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83406676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- 8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A96E994-C3B1-4D48-BB29-5181ED310B23}"/>
              </a:ext>
            </a:extLst>
          </p:cNvPr>
          <p:cNvSpPr/>
          <p:nvPr userDrawn="1"/>
        </p:nvSpPr>
        <p:spPr>
          <a:xfrm>
            <a:off x="3077028" y="0"/>
            <a:ext cx="91149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7DF2E458-CA3D-4282-B1E3-3E808176B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1382376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5" name="Tijdelijke aanduiding voor inhoud 11">
            <a:extLst>
              <a:ext uri="{FF2B5EF4-FFF2-40B4-BE49-F238E27FC236}">
                <a16:creationId xmlns:a16="http://schemas.microsoft.com/office/drawing/2014/main" id="{66362027-C2E5-4953-8D7F-AD9FDB57E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67150" y="1895475"/>
            <a:ext cx="7515225" cy="4524375"/>
          </a:xfrm>
        </p:spPr>
        <p:txBody>
          <a:bodyPr/>
          <a:lstStyle>
            <a:lvl1pPr marL="0" indent="0">
              <a:buNone/>
              <a:defRPr>
                <a:solidFill>
                  <a:schemeClr val="accent6"/>
                </a:solidFill>
              </a:defRPr>
            </a:lvl1pPr>
            <a:lvl2pPr marL="457200" indent="0">
              <a:buNone/>
              <a:defRPr>
                <a:solidFill>
                  <a:schemeClr val="accent6"/>
                </a:solidFill>
              </a:defRPr>
            </a:lvl2pPr>
            <a:lvl3pPr marL="914400" indent="0">
              <a:buNone/>
              <a:defRPr>
                <a:solidFill>
                  <a:schemeClr val="accent6"/>
                </a:solidFill>
              </a:defRPr>
            </a:lvl3pPr>
            <a:lvl4pPr marL="1371600" indent="0">
              <a:buNone/>
              <a:defRPr>
                <a:solidFill>
                  <a:schemeClr val="accent6"/>
                </a:solidFill>
              </a:defRPr>
            </a:lvl4pPr>
            <a:lvl5pPr marL="18288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0885641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- 8.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A96E994-C3B1-4D48-BB29-5181ED310B23}"/>
              </a:ext>
            </a:extLst>
          </p:cNvPr>
          <p:cNvSpPr/>
          <p:nvPr userDrawn="1"/>
        </p:nvSpPr>
        <p:spPr>
          <a:xfrm>
            <a:off x="3077028" y="0"/>
            <a:ext cx="91149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7DF2E458-CA3D-4282-B1E3-3E808176B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7139"/>
            <a:ext cx="11382376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5" name="Tijdelijke aanduiding voor inhoud 11">
            <a:extLst>
              <a:ext uri="{FF2B5EF4-FFF2-40B4-BE49-F238E27FC236}">
                <a16:creationId xmlns:a16="http://schemas.microsoft.com/office/drawing/2014/main" id="{66362027-C2E5-4953-8D7F-AD9FDB57E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867150" y="1895475"/>
            <a:ext cx="7515225" cy="45243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888276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les_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24106" y="-5323"/>
            <a:ext cx="1872731" cy="1871567"/>
            <a:chOff x="0" y="0"/>
            <a:chExt cx="1439974" cy="14399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0" y="0"/>
              <a:ext cx="1439974" cy="1439974"/>
            </a:xfrm>
            <a:prstGeom prst="rect">
              <a:avLst/>
            </a:prstGeom>
            <a:solidFill>
              <a:srgbClr val="5AAF4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0" y="1031495"/>
              <a:ext cx="1272464" cy="320620"/>
            </a:xfrm>
            <a:prstGeom prst="rect">
              <a:avLst/>
            </a:prstGeom>
          </p:spPr>
        </p:pic>
      </p:grpSp>
      <p:sp>
        <p:nvSpPr>
          <p:cNvPr id="8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14577" y="1996519"/>
            <a:ext cx="5923233" cy="389790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178674" y="2005585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99167" y="2005585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178674" y="4022939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95685" y="4022939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231343" y="2007097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0228902" y="4022854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62999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9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657139"/>
            <a:ext cx="11401426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D7ACDCC9-FBFC-46CD-B1B3-C97174F98B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63" y="2435225"/>
            <a:ext cx="1987550" cy="1987550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DE67BD72-2711-460F-A28E-7F1B42A9DD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663" y="4413250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3623CF7-A91B-483F-9EC1-E5D4123D9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1716" y="2435225"/>
            <a:ext cx="1987550" cy="1987550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A2BFCB4B-5B96-446C-9629-47F62371F9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11716" y="4422775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555769FD-C3B7-4C30-BC27-DB2789273C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5769" y="2435225"/>
            <a:ext cx="1987550" cy="1987550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D0D54CEA-4F6C-4306-9CD0-0C3E2128D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5769" y="4422775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CE79DE99-D1F6-4880-AD1A-354B9C28E7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79822" y="2435225"/>
            <a:ext cx="1987550" cy="1987550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2FD35D0C-6DDA-4DCF-A213-581C237B4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79822" y="4422775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E8FEF690-ECEE-4754-9FDD-CE6E6CD43F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3875" y="2435225"/>
            <a:ext cx="1987550" cy="1987550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EA1DD809-0AAD-4CEC-A118-2DE5981D67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13875" y="4422775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121377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9.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657139"/>
            <a:ext cx="11401426" cy="88646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rgbClr val="3D3E3E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958312BB-74AD-448E-AC7F-81600553EE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63" y="2435225"/>
            <a:ext cx="1987550" cy="1987550"/>
          </a:xfr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rgbClr val="3D3E3E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7C727520-8A96-4194-A1F4-350B8D71F9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663" y="4422775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9B7158A-D514-4759-B328-D7AF7CCA2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1716" y="2435225"/>
            <a:ext cx="1987550" cy="1987550"/>
          </a:xfr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rgbClr val="3D3E3E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121905B5-517D-4EA1-B16F-4DC5B9C03B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11716" y="4422775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22F74E4F-0EB3-4351-85BD-CC1C97F488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5769" y="2435225"/>
            <a:ext cx="1987550" cy="1987550"/>
          </a:xfr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rgbClr val="3D3E3E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2A0971BA-1C32-4BD3-8179-1C33BB296F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5769" y="4422775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369FFF4-61CF-42C6-9C67-D052BF5E0B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79822" y="2435225"/>
            <a:ext cx="1987550" cy="1987550"/>
          </a:xfr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rgbClr val="3D3E3E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3FFD64B-1BAA-43FF-895B-D1164DBD7D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79822" y="4422775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9FD61131-5844-4C3D-B011-2D53067C5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3875" y="2435225"/>
            <a:ext cx="1987550" cy="1987550"/>
          </a:xfr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marL="0" indent="0" algn="ctr">
              <a:buFontTx/>
              <a:buNone/>
              <a:defRPr sz="2000">
                <a:solidFill>
                  <a:srgbClr val="3D3E3E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F8416459-30B2-4A03-9BB4-43A4EC2E6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13875" y="4422775"/>
            <a:ext cx="1987550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352495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10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657139"/>
            <a:ext cx="11401426" cy="886463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12" name="Tijdelijke aanduiding voor tekst 3" title="tekst">
            <a:extLst>
              <a:ext uri="{FF2B5EF4-FFF2-40B4-BE49-F238E27FC236}">
                <a16:creationId xmlns:a16="http://schemas.microsoft.com/office/drawing/2014/main" id="{DE67BD72-2711-460F-A28E-7F1B42A9DD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5287" y="2022796"/>
            <a:ext cx="2894237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CE79DE99-D1F6-4880-AD1A-354B9C28E7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9527" y="2022796"/>
            <a:ext cx="7581898" cy="1002169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A2BFCB4B-5B96-446C-9629-47F62371F9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5287" y="3175260"/>
            <a:ext cx="2894237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D7ACDCC9-FBFC-46CD-B1B3-C97174F98B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9526" y="3201263"/>
            <a:ext cx="7581897" cy="1002169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D0D54CEA-4F6C-4306-9CD0-0C3E2128D2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287" y="4327724"/>
            <a:ext cx="2894237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3623CF7-A91B-483F-9EC1-E5D4123D9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9525" y="4327724"/>
            <a:ext cx="7581898" cy="1002169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2FD35D0C-6DDA-4DCF-A213-581C237B4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5287" y="5480188"/>
            <a:ext cx="2894237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555769FD-C3B7-4C30-BC27-DB2789273C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9525" y="5480188"/>
            <a:ext cx="7581898" cy="1002169"/>
          </a:xfr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92488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- 10.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DABB9BF-3422-4B86-81A8-107D82516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657139"/>
            <a:ext cx="11401426" cy="88646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0"/>
          <a:lstStyle>
            <a:lvl1pPr>
              <a:defRPr>
                <a:solidFill>
                  <a:srgbClr val="3D3E3E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F78AEAF0-E076-4FF5-AA5C-7B3985CD58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5287" y="2022796"/>
            <a:ext cx="2894237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82766FC7-EC4E-4A15-9646-A3ABE10A3E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9527" y="2022796"/>
            <a:ext cx="7581898" cy="1002169"/>
          </a:xfr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2025ADAA-408E-4FA5-95CC-0A7B29A64D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5288" y="3175260"/>
            <a:ext cx="2894236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ijdelijke aanduiding voor tekst 3">
            <a:extLst>
              <a:ext uri="{FF2B5EF4-FFF2-40B4-BE49-F238E27FC236}">
                <a16:creationId xmlns:a16="http://schemas.microsoft.com/office/drawing/2014/main" id="{6C10FA56-A3EE-48D5-9EA2-C56AA699D4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9526" y="3201263"/>
            <a:ext cx="7581897" cy="1002169"/>
          </a:xfr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60FA5B5B-C1B6-4532-B099-64C327D18B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287" y="4327724"/>
            <a:ext cx="2894235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0063CFA7-F90F-4E67-B2AD-3039E613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9525" y="4327724"/>
            <a:ext cx="7581898" cy="1002169"/>
          </a:xfr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jdelijke aanduiding voor tekst 3">
            <a:extLst>
              <a:ext uri="{FF2B5EF4-FFF2-40B4-BE49-F238E27FC236}">
                <a16:creationId xmlns:a16="http://schemas.microsoft.com/office/drawing/2014/main" id="{F26F6BB3-1CDB-4844-A242-85E71D2AB2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5288" y="5480188"/>
            <a:ext cx="2894234" cy="1002169"/>
          </a:xfr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738B7558-FFE3-4F4C-A534-9A3A64166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9525" y="5480188"/>
            <a:ext cx="7581898" cy="1002169"/>
          </a:xfr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rgbClr val="3D3E3E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79662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- 1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E2F35-0BE0-4DFC-B949-F7AD602BC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2"/>
            <a:ext cx="9144000" cy="3086299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6000" i="1">
                <a:solidFill>
                  <a:schemeClr val="bg1"/>
                </a:solidFill>
              </a:defRPr>
            </a:lvl1pPr>
          </a:lstStyle>
          <a:p>
            <a:r>
              <a:rPr lang="nl-NL"/>
              <a:t>“Quote”</a:t>
            </a:r>
          </a:p>
        </p:txBody>
      </p:sp>
      <p:sp>
        <p:nvSpPr>
          <p:cNvPr id="3" name="Ondertitel 2" title="Door">
            <a:extLst>
              <a:ext uri="{FF2B5EF4-FFF2-40B4-BE49-F238E27FC236}">
                <a16:creationId xmlns:a16="http://schemas.microsoft.com/office/drawing/2014/main" id="{546E4946-CFA6-470F-AEE3-7C954CA8FD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63162"/>
            <a:ext cx="9144000" cy="510187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&lt;Door&gt;</a:t>
            </a:r>
          </a:p>
        </p:txBody>
      </p:sp>
    </p:spTree>
    <p:extLst>
      <p:ext uri="{BB962C8B-B14F-4D97-AF65-F5344CB8AC3E}">
        <p14:creationId xmlns:p14="http://schemas.microsoft.com/office/powerpoint/2010/main" val="405788652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- 1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E2F35-0BE0-4DFC-B949-F7AD602BC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2"/>
            <a:ext cx="9144000" cy="3086299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6000" i="1">
                <a:solidFill>
                  <a:schemeClr val="bg1"/>
                </a:solidFill>
              </a:defRPr>
            </a:lvl1pPr>
          </a:lstStyle>
          <a:p>
            <a:r>
              <a:rPr lang="nl-NL"/>
              <a:t>“Quote”</a:t>
            </a:r>
          </a:p>
        </p:txBody>
      </p:sp>
      <p:sp>
        <p:nvSpPr>
          <p:cNvPr id="3" name="Ondertitel 2" title="Door">
            <a:extLst>
              <a:ext uri="{FF2B5EF4-FFF2-40B4-BE49-F238E27FC236}">
                <a16:creationId xmlns:a16="http://schemas.microsoft.com/office/drawing/2014/main" id="{546E4946-CFA6-470F-AEE3-7C954CA8FD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63162"/>
            <a:ext cx="9144000" cy="510187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&lt;Door&gt;</a:t>
            </a:r>
          </a:p>
        </p:txBody>
      </p:sp>
    </p:spTree>
    <p:extLst>
      <p:ext uri="{BB962C8B-B14F-4D97-AF65-F5344CB8AC3E}">
        <p14:creationId xmlns:p14="http://schemas.microsoft.com/office/powerpoint/2010/main" val="8233044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- 1.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E2F35-0BE0-4DFC-B949-F7AD602BC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2"/>
            <a:ext cx="9144000" cy="3086299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6000" i="1">
                <a:solidFill>
                  <a:srgbClr val="3D3E3E"/>
                </a:solidFill>
              </a:defRPr>
            </a:lvl1pPr>
          </a:lstStyle>
          <a:p>
            <a:r>
              <a:rPr lang="nl-NL"/>
              <a:t>“Quote”</a:t>
            </a:r>
          </a:p>
        </p:txBody>
      </p:sp>
      <p:sp>
        <p:nvSpPr>
          <p:cNvPr id="3" name="Ondertitel 2" title="Door">
            <a:extLst>
              <a:ext uri="{FF2B5EF4-FFF2-40B4-BE49-F238E27FC236}">
                <a16:creationId xmlns:a16="http://schemas.microsoft.com/office/drawing/2014/main" id="{546E4946-CFA6-470F-AEE3-7C954CA8FD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63162"/>
            <a:ext cx="9144000" cy="5101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r">
              <a:buNone/>
              <a:defRPr sz="2400">
                <a:solidFill>
                  <a:srgbClr val="3D3E3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&lt;Door&gt;</a:t>
            </a:r>
          </a:p>
        </p:txBody>
      </p:sp>
    </p:spTree>
    <p:extLst>
      <p:ext uri="{BB962C8B-B14F-4D97-AF65-F5344CB8AC3E}">
        <p14:creationId xmlns:p14="http://schemas.microsoft.com/office/powerpoint/2010/main" val="254207913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-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4BD6F0-1615-43B3-A38F-2FE1BBFE9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3D3E3E"/>
                </a:solidFill>
              </a:defRPr>
            </a:lvl1pPr>
          </a:lstStyle>
          <a:p>
            <a:r>
              <a:rPr lang="nl-NL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847319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 - 2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89660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 - 2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82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les_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24106" y="-5323"/>
            <a:ext cx="1872731" cy="1871567"/>
            <a:chOff x="0" y="0"/>
            <a:chExt cx="1439974" cy="14399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0" y="0"/>
              <a:ext cx="1439974" cy="1439974"/>
            </a:xfrm>
            <a:prstGeom prst="rect">
              <a:avLst/>
            </a:prstGeom>
            <a:solidFill>
              <a:srgbClr val="5AAF4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 defTabSz="685727"/>
              <a:r>
                <a:rPr lang="nl-NL" sz="1200">
                  <a:solidFill>
                    <a:prstClr val="black"/>
                  </a:solidFill>
                  <a:latin typeface="Times New Roman"/>
                  <a:ea typeface="Times New Roman"/>
                </a:rPr>
                <a:t> </a:t>
              </a:r>
              <a:endParaRPr lang="en-US" sz="120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0" y="1031495"/>
              <a:ext cx="1272464" cy="320620"/>
            </a:xfrm>
            <a:prstGeom prst="rect">
              <a:avLst/>
            </a:prstGeom>
          </p:spPr>
        </p:pic>
      </p:grpSp>
      <p:sp>
        <p:nvSpPr>
          <p:cNvPr id="8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14577" y="1996519"/>
            <a:ext cx="5923233" cy="389790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178674" y="2005585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99167" y="2005585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178674" y="4022939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95685" y="4022939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231343" y="2007097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0228902" y="4022854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 - 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23577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ind -1.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3C8A623-CE7F-4510-A0F0-5B451CF8B9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046" y="2386005"/>
            <a:ext cx="7943908" cy="208599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2F53B2B-B4A5-4CB4-B3E6-001D44A72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046" y="2386005"/>
            <a:ext cx="7943908" cy="20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2285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ind -1.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3C8A623-CE7F-4510-A0F0-5B451CF8B9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046" y="2386005"/>
            <a:ext cx="7943908" cy="208599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FB45273-10A8-47C2-81D6-60B2AC842F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046" y="2386005"/>
            <a:ext cx="7943908" cy="20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9777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ind -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2563473B-122A-4FC2-B4E1-8B0B800C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2487519"/>
            <a:ext cx="7573920" cy="188296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CE55B37-B255-45EC-8939-EF1C6C0275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9325" y="2487519"/>
            <a:ext cx="7573920" cy="18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211195" y="1771652"/>
            <a:ext cx="5814938" cy="3889374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164282" y="1771688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84776" y="1771688"/>
            <a:ext cx="1873070" cy="1873214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168036" y="3788957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85048" y="3789042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216952" y="1773199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0215512" y="3788957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8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078005" y="1771652"/>
            <a:ext cx="3893121" cy="3889374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161907" y="1773199"/>
            <a:ext cx="3745463" cy="1870003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9051858" y="3789042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9051858" y="1773199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161907" y="3788957"/>
            <a:ext cx="3745463" cy="1870003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154758" y="2631558"/>
            <a:ext cx="5905795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171033" y="601684"/>
            <a:ext cx="3889519" cy="1870003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87821" y="4647401"/>
            <a:ext cx="1872731" cy="1870003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4154758" y="601684"/>
            <a:ext cx="1872731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154758" y="4647316"/>
            <a:ext cx="3889519" cy="1870003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117000" y="361633"/>
            <a:ext cx="5910489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6360" y="2631559"/>
            <a:ext cx="3889519" cy="3885760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10204097" y="2631559"/>
            <a:ext cx="1872731" cy="3885845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10204097" y="601684"/>
            <a:ext cx="1872731" cy="1870003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7001" y="2631559"/>
            <a:ext cx="3889519" cy="734645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t"/>
          <a:lstStyle>
            <a:lvl1pPr marL="0" indent="0">
              <a:buNone/>
              <a:defRPr sz="359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10204097" y="2631559"/>
            <a:ext cx="1872731" cy="734645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t"/>
          <a:lstStyle>
            <a:lvl1pPr marL="0" indent="0">
              <a:buNone/>
              <a:defRPr sz="359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4" y="1773238"/>
            <a:ext cx="11655835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accent6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accent6"/>
                </a:solidFill>
                <a:latin typeface="+mj-lt"/>
              </a:defRPr>
            </a:lvl1pPr>
          </a:lstStyle>
          <a:p>
            <a:fld id="{62358199-A1F3-485C-8B62-A2DCF671E76C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0" y="0"/>
            <a:chExt cx="1385570" cy="1385570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0" y="0"/>
              <a:ext cx="1385570" cy="1385570"/>
            </a:xfrm>
            <a:prstGeom prst="rect">
              <a:avLst/>
            </a:prstGeom>
            <a:solidFill>
              <a:srgbClr val="5AAF4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" y="990600"/>
              <a:ext cx="1209675" cy="3048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accent6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accent6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33093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154758" y="2631558"/>
            <a:ext cx="1872731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187309" y="601684"/>
            <a:ext cx="3889519" cy="1870003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6169123" y="2631644"/>
            <a:ext cx="3891430" cy="3885760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6169123" y="601684"/>
            <a:ext cx="1872731" cy="1870003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087096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10204097" y="2631559"/>
            <a:ext cx="1872731" cy="3885845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10204097" y="2631559"/>
            <a:ext cx="1872731" cy="734645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t"/>
          <a:lstStyle>
            <a:lvl1pPr marL="0" indent="0">
              <a:buNone/>
              <a:defRPr sz="359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>
            <a:off x="117001" y="4645837"/>
            <a:ext cx="5907705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34" hasCustomPrompt="1"/>
          </p:nvPr>
        </p:nvSpPr>
        <p:spPr>
          <a:xfrm>
            <a:off x="117001" y="2631558"/>
            <a:ext cx="3893040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4162612" y="601684"/>
            <a:ext cx="1872731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Imag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-13418" y="361633"/>
            <a:ext cx="9974983" cy="1143000"/>
          </a:xfrm>
          <a:prstGeom prst="rect">
            <a:avLst/>
          </a:prstGeom>
          <a:solidFill>
            <a:schemeClr val="accent1"/>
          </a:solidFill>
        </p:spPr>
        <p:txBody>
          <a:bodyPr lIns="216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Imag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-13418" y="361633"/>
            <a:ext cx="9974983" cy="1143000"/>
          </a:xfrm>
          <a:prstGeom prst="rect">
            <a:avLst/>
          </a:prstGeom>
          <a:solidFill>
            <a:schemeClr val="accent2"/>
          </a:solidFill>
        </p:spPr>
        <p:txBody>
          <a:bodyPr lIns="216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17002" y="3789364"/>
            <a:ext cx="3890896" cy="1847789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117001" y="3109511"/>
            <a:ext cx="3889229" cy="534660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17001" y="1786845"/>
            <a:ext cx="3890893" cy="133627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150080" y="3789095"/>
            <a:ext cx="3890896" cy="1847789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4150079" y="3109242"/>
            <a:ext cx="3889229" cy="534660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4150079" y="1786576"/>
            <a:ext cx="3890893" cy="133627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84103" y="3789095"/>
            <a:ext cx="3890896" cy="1847789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184103" y="3109242"/>
            <a:ext cx="3889229" cy="534660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8184103" y="1786576"/>
            <a:ext cx="3890893" cy="133627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8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702268" y="1773200"/>
            <a:ext cx="4250604" cy="4247488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096472" y="1773201"/>
            <a:ext cx="4249660" cy="4247488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les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702268" y="1773200"/>
            <a:ext cx="4250604" cy="4247488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096472" y="1773201"/>
            <a:ext cx="4249660" cy="4247488"/>
          </a:xfrm>
          <a:prstGeom prst="rect">
            <a:avLst/>
          </a:prstGeom>
          <a:solidFill>
            <a:schemeClr val="bg1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6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/Logo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17001" y="1786844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4150079" y="1786576"/>
            <a:ext cx="3890893" cy="1858399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8184103" y="1786576"/>
            <a:ext cx="3890893" cy="1858399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117001" y="3788957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151025" y="3788957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8185048" y="3788957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7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A2A2F-F7C7-4723-9A45-2F9F73F22766}" type="datetimeFigureOut">
              <a:rPr lang="nl-NL" smtClean="0"/>
              <a:t>3-7-2019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742D-CE4E-4AF5-A56B-B3C8C953EA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0724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A2A2F-F7C7-4723-9A45-2F9F73F22766}" type="datetimeFigureOut">
              <a:rPr lang="nl-NL" smtClean="0"/>
              <a:t>3-7-2019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742D-CE4E-4AF5-A56B-B3C8C953EA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19217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A2A2F-F7C7-4723-9A45-2F9F73F22766}" type="datetimeFigureOut">
              <a:rPr lang="nl-NL" smtClean="0"/>
              <a:t>3-7-2019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742D-CE4E-4AF5-A56B-B3C8C953EA3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99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A137B12B-8650-45DC-9E4E-7FB6A73E24B6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71567"/>
            <a:chOff x="188963" y="-26590"/>
            <a:chExt cx="1801274" cy="1872000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72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5777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4000" tIns="0" rIns="216000" bIns="0" rtlCol="0" anchor="ctr"/>
          <a:lstStyle/>
          <a:p>
            <a:endParaRPr lang="nl-NL" sz="1600" dirty="0">
              <a:latin typeface="Franklin Gothic Book" panose="020B0503020102020204" pitchFamily="34" charset="0"/>
            </a:endParaRPr>
          </a:p>
        </p:txBody>
      </p:sp>
      <p:grpSp>
        <p:nvGrpSpPr>
          <p:cNvPr id="8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9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264000" tIns="0" rIns="216000" bIns="0" rtlCol="0" anchor="ctr"/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0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52000" tIns="0" rIns="216000" bIns="0" rtlCol="0" anchor="ctr"/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1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4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4000" tIns="0" rIns="216000" bIns="0" rtlCol="0" anchor="ctr"/>
          <a:lstStyle/>
          <a:p>
            <a:endParaRPr lang="nl-NL" sz="1600" dirty="0">
              <a:latin typeface="Franklin Gothic Book" panose="020B0503020102020204" pitchFamily="34" charset="0"/>
            </a:endParaRPr>
          </a:p>
        </p:txBody>
      </p:sp>
      <p:sp>
        <p:nvSpPr>
          <p:cNvPr id="20" name="Titel 19"/>
          <p:cNvSpPr>
            <a:spLocks noGrp="1"/>
          </p:cNvSpPr>
          <p:nvPr>
            <p:ph type="title" hasCustomPrompt="1"/>
          </p:nvPr>
        </p:nvSpPr>
        <p:spPr>
          <a:xfrm>
            <a:off x="590580" y="434025"/>
            <a:ext cx="5040000" cy="514157"/>
          </a:xfrm>
          <a:gradFill>
            <a:gsLst>
              <a:gs pos="93000">
                <a:schemeClr val="tx2"/>
              </a:gs>
              <a:gs pos="88000">
                <a:schemeClr val="bg1"/>
              </a:gs>
              <a:gs pos="0">
                <a:schemeClr val="bg1"/>
              </a:gs>
              <a:gs pos="88000">
                <a:schemeClr val="tx2"/>
              </a:gs>
              <a:gs pos="9300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  <p:txBody>
          <a:bodyPr lIns="0" tIns="90000" rIns="0" bIns="90000" anchor="ctr">
            <a:spAutoFit/>
          </a:bodyPr>
          <a:lstStyle>
            <a:lvl1pPr>
              <a:defRPr lang="nl-NL" sz="24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 dirty="0"/>
              <a:t>KLIK OM DE STIJL TE BEWERKEN </a:t>
            </a:r>
          </a:p>
        </p:txBody>
      </p:sp>
      <p:grpSp>
        <p:nvGrpSpPr>
          <p:cNvPr id="35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15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6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52000" tIns="0" rIns="216000" bIns="0" rtlCol="0" anchor="ctr"/>
              <a:lstStyle/>
              <a:p>
                <a:endParaRPr lang="nl-NL" sz="1600" dirty="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600" dirty="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8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600" dirty="0"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21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0353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hthoek 58"/>
          <p:cNvSpPr/>
          <p:nvPr userDrawn="1"/>
        </p:nvSpPr>
        <p:spPr>
          <a:xfrm rot="16200000">
            <a:off x="11400835" y="6056397"/>
            <a:ext cx="971858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1" name="Rechthoek 59"/>
          <p:cNvSpPr/>
          <p:nvPr userDrawn="1"/>
        </p:nvSpPr>
        <p:spPr>
          <a:xfrm rot="16200000">
            <a:off x="8945517" y="2631546"/>
            <a:ext cx="5877223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2" name="Rechthoek 60"/>
          <p:cNvSpPr/>
          <p:nvPr userDrawn="1"/>
        </p:nvSpPr>
        <p:spPr>
          <a:xfrm rot="16200000">
            <a:off x="10047784" y="919586"/>
            <a:ext cx="2452683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3" name="Rechthoek 61"/>
          <p:cNvSpPr/>
          <p:nvPr userDrawn="1"/>
        </p:nvSpPr>
        <p:spPr>
          <a:xfrm rot="16200000">
            <a:off x="9077012" y="4343817"/>
            <a:ext cx="4396398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4" name="Rechthoek 62"/>
          <p:cNvSpPr/>
          <p:nvPr userDrawn="1"/>
        </p:nvSpPr>
        <p:spPr>
          <a:xfrm rot="16200000">
            <a:off x="9489518" y="5367412"/>
            <a:ext cx="2349828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5" name="Rechthoek 63"/>
          <p:cNvSpPr/>
          <p:nvPr userDrawn="1"/>
        </p:nvSpPr>
        <p:spPr>
          <a:xfrm rot="16200000">
            <a:off x="8414496" y="1942561"/>
            <a:ext cx="4499254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6" name="Rechthoek 64"/>
          <p:cNvSpPr/>
          <p:nvPr userDrawn="1"/>
        </p:nvSpPr>
        <p:spPr>
          <a:xfrm rot="16200000">
            <a:off x="7457282" y="2287757"/>
            <a:ext cx="5189024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7" name="Rechthoek 65"/>
          <p:cNvSpPr/>
          <p:nvPr userDrawn="1"/>
        </p:nvSpPr>
        <p:spPr>
          <a:xfrm rot="16200000">
            <a:off x="9223626" y="5711987"/>
            <a:ext cx="1660057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8" name="Rechthoek 66"/>
          <p:cNvSpPr/>
          <p:nvPr userDrawn="1"/>
        </p:nvSpPr>
        <p:spPr>
          <a:xfrm rot="16200000">
            <a:off x="8146587" y="5241030"/>
            <a:ext cx="2602590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9" name="Rechthoek 67"/>
          <p:cNvSpPr/>
          <p:nvPr userDrawn="1"/>
        </p:nvSpPr>
        <p:spPr>
          <a:xfrm rot="16200000">
            <a:off x="7317771" y="1816180"/>
            <a:ext cx="4246489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0" name="Rechthoek 68"/>
          <p:cNvSpPr/>
          <p:nvPr userDrawn="1"/>
        </p:nvSpPr>
        <p:spPr>
          <a:xfrm rot="16200000">
            <a:off x="7229756" y="1298731"/>
            <a:ext cx="3210974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1" name="Rechthoek 69"/>
          <p:cNvSpPr/>
          <p:nvPr userDrawn="1"/>
        </p:nvSpPr>
        <p:spPr>
          <a:xfrm rot="16200000">
            <a:off x="7017275" y="4722962"/>
            <a:ext cx="3638107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2" name="Rechthoek 70"/>
          <p:cNvSpPr/>
          <p:nvPr userDrawn="1"/>
        </p:nvSpPr>
        <p:spPr>
          <a:xfrm rot="16200000">
            <a:off x="5799823" y="4115824"/>
            <a:ext cx="4853004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3" name="Rechthoek 71"/>
          <p:cNvSpPr/>
          <p:nvPr userDrawn="1"/>
        </p:nvSpPr>
        <p:spPr>
          <a:xfrm rot="16200000">
            <a:off x="7219927" y="685250"/>
            <a:ext cx="2007525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4" name="Rechthoek 72"/>
          <p:cNvSpPr/>
          <p:nvPr userDrawn="1"/>
        </p:nvSpPr>
        <p:spPr>
          <a:xfrm rot="16200000">
            <a:off x="5490441" y="1816489"/>
            <a:ext cx="4246490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5" name="Rechthoek 73"/>
          <p:cNvSpPr/>
          <p:nvPr userDrawn="1"/>
        </p:nvSpPr>
        <p:spPr>
          <a:xfrm rot="16200000">
            <a:off x="6313475" y="5240720"/>
            <a:ext cx="2602592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6" name="Rechthoek 74"/>
          <p:cNvSpPr/>
          <p:nvPr userDrawn="1"/>
        </p:nvSpPr>
        <p:spPr>
          <a:xfrm rot="16200000">
            <a:off x="5343936" y="4882269"/>
            <a:ext cx="3320114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7" name="Rechthoek 75"/>
          <p:cNvSpPr/>
          <p:nvPr userDrawn="1"/>
        </p:nvSpPr>
        <p:spPr>
          <a:xfrm rot="16200000">
            <a:off x="5237649" y="1457418"/>
            <a:ext cx="3528967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8" name="Rechthoek 31"/>
          <p:cNvSpPr/>
          <p:nvPr userDrawn="1"/>
        </p:nvSpPr>
        <p:spPr>
          <a:xfrm rot="16200000">
            <a:off x="5156228" y="5303404"/>
            <a:ext cx="2470562" cy="639261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9" name="Rechthoek 32"/>
          <p:cNvSpPr/>
          <p:nvPr userDrawn="1"/>
        </p:nvSpPr>
        <p:spPr>
          <a:xfrm rot="16200000">
            <a:off x="4194278" y="1870892"/>
            <a:ext cx="4389966" cy="643756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0" name="Rechthoek 33"/>
          <p:cNvSpPr/>
          <p:nvPr userDrawn="1"/>
        </p:nvSpPr>
        <p:spPr>
          <a:xfrm rot="16200000">
            <a:off x="4160137" y="1311131"/>
            <a:ext cx="3237157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1" name="Rechthoek 34"/>
          <p:cNvSpPr/>
          <p:nvPr userDrawn="1"/>
        </p:nvSpPr>
        <p:spPr>
          <a:xfrm rot="16200000">
            <a:off x="3967340" y="4741086"/>
            <a:ext cx="3623370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2" name="Rechthoek 35"/>
          <p:cNvSpPr/>
          <p:nvPr userDrawn="1"/>
        </p:nvSpPr>
        <p:spPr>
          <a:xfrm rot="16200000">
            <a:off x="4683869" y="6067152"/>
            <a:ext cx="971858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3" name="Rechthoek 36"/>
          <p:cNvSpPr/>
          <p:nvPr userDrawn="1"/>
        </p:nvSpPr>
        <p:spPr>
          <a:xfrm rot="16200000">
            <a:off x="2228550" y="2642301"/>
            <a:ext cx="5877223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4" name="Rechthoek 37"/>
          <p:cNvSpPr/>
          <p:nvPr userDrawn="1"/>
        </p:nvSpPr>
        <p:spPr>
          <a:xfrm rot="16200000">
            <a:off x="3330817" y="930341"/>
            <a:ext cx="2452683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5" name="Rechthoek 38"/>
          <p:cNvSpPr/>
          <p:nvPr userDrawn="1"/>
        </p:nvSpPr>
        <p:spPr>
          <a:xfrm rot="16200000">
            <a:off x="2360045" y="4354572"/>
            <a:ext cx="4396398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6" name="Rechthoek 39"/>
          <p:cNvSpPr/>
          <p:nvPr userDrawn="1"/>
        </p:nvSpPr>
        <p:spPr>
          <a:xfrm rot="16200000">
            <a:off x="2772551" y="5378167"/>
            <a:ext cx="2349828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7" name="Rechthoek 40"/>
          <p:cNvSpPr/>
          <p:nvPr userDrawn="1"/>
        </p:nvSpPr>
        <p:spPr>
          <a:xfrm rot="16200000">
            <a:off x="1697529" y="1953316"/>
            <a:ext cx="4499254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8" name="Rechthoek 41"/>
          <p:cNvSpPr/>
          <p:nvPr userDrawn="1"/>
        </p:nvSpPr>
        <p:spPr>
          <a:xfrm rot="16200000">
            <a:off x="740315" y="2298512"/>
            <a:ext cx="5189024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09" name="Rechthoek 42"/>
          <p:cNvSpPr/>
          <p:nvPr userDrawn="1"/>
        </p:nvSpPr>
        <p:spPr>
          <a:xfrm rot="16200000">
            <a:off x="2506659" y="5722742"/>
            <a:ext cx="1660057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0" name="Rechthoek 43"/>
          <p:cNvSpPr/>
          <p:nvPr userDrawn="1"/>
        </p:nvSpPr>
        <p:spPr>
          <a:xfrm rot="16200000">
            <a:off x="1429620" y="5251785"/>
            <a:ext cx="2602590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1" name="Rechthoek 44"/>
          <p:cNvSpPr/>
          <p:nvPr userDrawn="1"/>
        </p:nvSpPr>
        <p:spPr>
          <a:xfrm rot="16200000">
            <a:off x="600804" y="1826935"/>
            <a:ext cx="4246489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2" name="Rechthoek 45"/>
          <p:cNvSpPr/>
          <p:nvPr userDrawn="1"/>
        </p:nvSpPr>
        <p:spPr>
          <a:xfrm rot="16200000">
            <a:off x="512789" y="1309486"/>
            <a:ext cx="3210974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3" name="Rechthoek 46"/>
          <p:cNvSpPr/>
          <p:nvPr userDrawn="1"/>
        </p:nvSpPr>
        <p:spPr>
          <a:xfrm rot="16200000">
            <a:off x="300308" y="4733717"/>
            <a:ext cx="3638107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4" name="Rechthoek 47"/>
          <p:cNvSpPr/>
          <p:nvPr userDrawn="1"/>
        </p:nvSpPr>
        <p:spPr>
          <a:xfrm rot="16200000">
            <a:off x="-917144" y="4126579"/>
            <a:ext cx="4853004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5" name="Rechthoek 48"/>
          <p:cNvSpPr/>
          <p:nvPr userDrawn="1"/>
        </p:nvSpPr>
        <p:spPr>
          <a:xfrm rot="16200000">
            <a:off x="502960" y="696005"/>
            <a:ext cx="2007525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6" name="Rechthoek 49"/>
          <p:cNvSpPr/>
          <p:nvPr userDrawn="1"/>
        </p:nvSpPr>
        <p:spPr>
          <a:xfrm rot="16200000">
            <a:off x="-1226526" y="1827244"/>
            <a:ext cx="4246490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7" name="Rechthoek 50"/>
          <p:cNvSpPr/>
          <p:nvPr userDrawn="1"/>
        </p:nvSpPr>
        <p:spPr>
          <a:xfrm rot="16200000">
            <a:off x="-403491" y="5251475"/>
            <a:ext cx="2602592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8" name="Rechthoek 51"/>
          <p:cNvSpPr/>
          <p:nvPr userDrawn="1"/>
        </p:nvSpPr>
        <p:spPr>
          <a:xfrm rot="16200000">
            <a:off x="-1373031" y="4893024"/>
            <a:ext cx="3320114" cy="6104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19" name="Rechthoek 52"/>
          <p:cNvSpPr/>
          <p:nvPr userDrawn="1"/>
        </p:nvSpPr>
        <p:spPr>
          <a:xfrm rot="16200000">
            <a:off x="-1479318" y="1468173"/>
            <a:ext cx="3528967" cy="61108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0" name="Rechthoek 8"/>
          <p:cNvSpPr/>
          <p:nvPr userDrawn="1"/>
        </p:nvSpPr>
        <p:spPr>
          <a:xfrm>
            <a:off x="791" y="6206013"/>
            <a:ext cx="4397829" cy="651512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1" name="Rechthoek 27"/>
          <p:cNvSpPr/>
          <p:nvPr userDrawn="1"/>
        </p:nvSpPr>
        <p:spPr>
          <a:xfrm>
            <a:off x="4398620" y="6201431"/>
            <a:ext cx="7814547" cy="656094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2" name="Rechthoek 21"/>
          <p:cNvSpPr/>
          <p:nvPr userDrawn="1"/>
        </p:nvSpPr>
        <p:spPr>
          <a:xfrm>
            <a:off x="6450727" y="5596147"/>
            <a:ext cx="5762440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3" name="Rechthoek 7"/>
          <p:cNvSpPr/>
          <p:nvPr userDrawn="1"/>
        </p:nvSpPr>
        <p:spPr>
          <a:xfrm>
            <a:off x="791" y="5596147"/>
            <a:ext cx="6449935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4" name="Rechthoek 6"/>
          <p:cNvSpPr/>
          <p:nvPr userDrawn="1"/>
        </p:nvSpPr>
        <p:spPr>
          <a:xfrm>
            <a:off x="790" y="4972557"/>
            <a:ext cx="1729997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5" name="Rechthoek 20"/>
          <p:cNvSpPr/>
          <p:nvPr userDrawn="1"/>
        </p:nvSpPr>
        <p:spPr>
          <a:xfrm>
            <a:off x="1730788" y="4972557"/>
            <a:ext cx="10462002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6" name="Rechthoek 19"/>
          <p:cNvSpPr/>
          <p:nvPr userDrawn="1"/>
        </p:nvSpPr>
        <p:spPr>
          <a:xfrm>
            <a:off x="7826788" y="4351179"/>
            <a:ext cx="4366003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7" name="Rechthoek 5"/>
          <p:cNvSpPr/>
          <p:nvPr userDrawn="1"/>
        </p:nvSpPr>
        <p:spPr>
          <a:xfrm>
            <a:off x="791" y="4351969"/>
            <a:ext cx="7825997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8" name="Rechthoek 4"/>
          <p:cNvSpPr/>
          <p:nvPr userDrawn="1"/>
        </p:nvSpPr>
        <p:spPr>
          <a:xfrm>
            <a:off x="790" y="3729801"/>
            <a:ext cx="4182912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29" name="Rechthoek 18"/>
          <p:cNvSpPr/>
          <p:nvPr userDrawn="1"/>
        </p:nvSpPr>
        <p:spPr>
          <a:xfrm>
            <a:off x="4183702" y="3727589"/>
            <a:ext cx="8009089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0" name="Rechthoek 17"/>
          <p:cNvSpPr/>
          <p:nvPr userDrawn="1"/>
        </p:nvSpPr>
        <p:spPr>
          <a:xfrm>
            <a:off x="2955846" y="3105421"/>
            <a:ext cx="9236944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1" name="Rechthoek 3"/>
          <p:cNvSpPr/>
          <p:nvPr userDrawn="1"/>
        </p:nvSpPr>
        <p:spPr>
          <a:xfrm>
            <a:off x="791" y="3107001"/>
            <a:ext cx="2955055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2" name="Rechthoek 14"/>
          <p:cNvSpPr/>
          <p:nvPr userDrawn="1"/>
        </p:nvSpPr>
        <p:spPr>
          <a:xfrm>
            <a:off x="792" y="2489935"/>
            <a:ext cx="4632852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3" name="Rechthoek 16"/>
          <p:cNvSpPr/>
          <p:nvPr userDrawn="1"/>
        </p:nvSpPr>
        <p:spPr>
          <a:xfrm>
            <a:off x="4633645" y="2482621"/>
            <a:ext cx="7559145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4" name="Rechthoek 26"/>
          <p:cNvSpPr/>
          <p:nvPr userDrawn="1"/>
        </p:nvSpPr>
        <p:spPr>
          <a:xfrm>
            <a:off x="6476960" y="1865555"/>
            <a:ext cx="5715832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5" name="Rechthoek 13"/>
          <p:cNvSpPr/>
          <p:nvPr userDrawn="1"/>
        </p:nvSpPr>
        <p:spPr>
          <a:xfrm>
            <a:off x="792" y="1866345"/>
            <a:ext cx="6476168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6" name="Rechthoek 12"/>
          <p:cNvSpPr/>
          <p:nvPr userDrawn="1"/>
        </p:nvSpPr>
        <p:spPr>
          <a:xfrm>
            <a:off x="790" y="1244967"/>
            <a:ext cx="8638797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7" name="Rechthoek 25"/>
          <p:cNvSpPr/>
          <p:nvPr userDrawn="1"/>
        </p:nvSpPr>
        <p:spPr>
          <a:xfrm>
            <a:off x="8639588" y="1241965"/>
            <a:ext cx="3573580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8" name="Rechthoek 24"/>
          <p:cNvSpPr/>
          <p:nvPr userDrawn="1"/>
        </p:nvSpPr>
        <p:spPr>
          <a:xfrm>
            <a:off x="4633645" y="620587"/>
            <a:ext cx="7559146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39" name="Rechthoek 11"/>
          <p:cNvSpPr/>
          <p:nvPr userDrawn="1"/>
        </p:nvSpPr>
        <p:spPr>
          <a:xfrm>
            <a:off x="790" y="621377"/>
            <a:ext cx="4632855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40" name="Rechthoek 10"/>
          <p:cNvSpPr/>
          <p:nvPr userDrawn="1"/>
        </p:nvSpPr>
        <p:spPr>
          <a:xfrm>
            <a:off x="791" y="-791"/>
            <a:ext cx="5910111" cy="622168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41" name="Rechthoek 23"/>
          <p:cNvSpPr/>
          <p:nvPr userDrawn="1"/>
        </p:nvSpPr>
        <p:spPr>
          <a:xfrm>
            <a:off x="5910902" y="-1422"/>
            <a:ext cx="6281889" cy="6228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142" name="Groep 86"/>
          <p:cNvGrpSpPr/>
          <p:nvPr userDrawn="1"/>
        </p:nvGrpSpPr>
        <p:grpSpPr>
          <a:xfrm>
            <a:off x="3118942" y="2229595"/>
            <a:ext cx="5954117" cy="1469897"/>
            <a:chOff x="1032677" y="-213400"/>
            <a:chExt cx="9131301" cy="2254250"/>
          </a:xfrm>
          <a:effectLst/>
        </p:grpSpPr>
        <p:sp>
          <p:nvSpPr>
            <p:cNvPr id="143" name="Freeform 6"/>
            <p:cNvSpPr>
              <a:spLocks noEditPoints="1"/>
            </p:cNvSpPr>
            <p:nvPr/>
          </p:nvSpPr>
          <p:spPr bwMode="auto">
            <a:xfrm>
              <a:off x="3510765" y="408900"/>
              <a:ext cx="1477963" cy="1347788"/>
            </a:xfrm>
            <a:custGeom>
              <a:avLst/>
              <a:gdLst>
                <a:gd name="T0" fmla="*/ 432 w 931"/>
                <a:gd name="T1" fmla="*/ 179 h 849"/>
                <a:gd name="T2" fmla="*/ 381 w 931"/>
                <a:gd name="T3" fmla="*/ 202 h 849"/>
                <a:gd name="T4" fmla="*/ 347 w 931"/>
                <a:gd name="T5" fmla="*/ 246 h 849"/>
                <a:gd name="T6" fmla="*/ 324 w 931"/>
                <a:gd name="T7" fmla="*/ 300 h 849"/>
                <a:gd name="T8" fmla="*/ 313 w 931"/>
                <a:gd name="T9" fmla="*/ 361 h 849"/>
                <a:gd name="T10" fmla="*/ 310 w 931"/>
                <a:gd name="T11" fmla="*/ 425 h 849"/>
                <a:gd name="T12" fmla="*/ 313 w 931"/>
                <a:gd name="T13" fmla="*/ 488 h 849"/>
                <a:gd name="T14" fmla="*/ 324 w 931"/>
                <a:gd name="T15" fmla="*/ 549 h 849"/>
                <a:gd name="T16" fmla="*/ 347 w 931"/>
                <a:gd name="T17" fmla="*/ 605 h 849"/>
                <a:gd name="T18" fmla="*/ 381 w 931"/>
                <a:gd name="T19" fmla="*/ 646 h 849"/>
                <a:gd name="T20" fmla="*/ 432 w 931"/>
                <a:gd name="T21" fmla="*/ 671 h 849"/>
                <a:gd name="T22" fmla="*/ 496 w 931"/>
                <a:gd name="T23" fmla="*/ 671 h 849"/>
                <a:gd name="T24" fmla="*/ 549 w 931"/>
                <a:gd name="T25" fmla="*/ 646 h 849"/>
                <a:gd name="T26" fmla="*/ 584 w 931"/>
                <a:gd name="T27" fmla="*/ 605 h 849"/>
                <a:gd name="T28" fmla="*/ 605 w 931"/>
                <a:gd name="T29" fmla="*/ 549 h 849"/>
                <a:gd name="T30" fmla="*/ 617 w 931"/>
                <a:gd name="T31" fmla="*/ 488 h 849"/>
                <a:gd name="T32" fmla="*/ 620 w 931"/>
                <a:gd name="T33" fmla="*/ 425 h 849"/>
                <a:gd name="T34" fmla="*/ 617 w 931"/>
                <a:gd name="T35" fmla="*/ 361 h 849"/>
                <a:gd name="T36" fmla="*/ 605 w 931"/>
                <a:gd name="T37" fmla="*/ 300 h 849"/>
                <a:gd name="T38" fmla="*/ 584 w 931"/>
                <a:gd name="T39" fmla="*/ 246 h 849"/>
                <a:gd name="T40" fmla="*/ 549 w 931"/>
                <a:gd name="T41" fmla="*/ 202 h 849"/>
                <a:gd name="T42" fmla="*/ 496 w 931"/>
                <a:gd name="T43" fmla="*/ 179 h 849"/>
                <a:gd name="T44" fmla="*/ 465 w 931"/>
                <a:gd name="T45" fmla="*/ 0 h 849"/>
                <a:gd name="T46" fmla="*/ 577 w 931"/>
                <a:gd name="T47" fmla="*/ 10 h 849"/>
                <a:gd name="T48" fmla="*/ 681 w 931"/>
                <a:gd name="T49" fmla="*/ 38 h 849"/>
                <a:gd name="T50" fmla="*/ 772 w 931"/>
                <a:gd name="T51" fmla="*/ 87 h 849"/>
                <a:gd name="T52" fmla="*/ 845 w 931"/>
                <a:gd name="T53" fmla="*/ 155 h 849"/>
                <a:gd name="T54" fmla="*/ 898 w 931"/>
                <a:gd name="T55" fmla="*/ 246 h 849"/>
                <a:gd name="T56" fmla="*/ 927 w 931"/>
                <a:gd name="T57" fmla="*/ 359 h 849"/>
                <a:gd name="T58" fmla="*/ 927 w 931"/>
                <a:gd name="T59" fmla="*/ 490 h 849"/>
                <a:gd name="T60" fmla="*/ 898 w 931"/>
                <a:gd name="T61" fmla="*/ 603 h 849"/>
                <a:gd name="T62" fmla="*/ 845 w 931"/>
                <a:gd name="T63" fmla="*/ 693 h 849"/>
                <a:gd name="T64" fmla="*/ 772 w 931"/>
                <a:gd name="T65" fmla="*/ 763 h 849"/>
                <a:gd name="T66" fmla="*/ 681 w 931"/>
                <a:gd name="T67" fmla="*/ 810 h 849"/>
                <a:gd name="T68" fmla="*/ 577 w 931"/>
                <a:gd name="T69" fmla="*/ 840 h 849"/>
                <a:gd name="T70" fmla="*/ 465 w 931"/>
                <a:gd name="T71" fmla="*/ 849 h 849"/>
                <a:gd name="T72" fmla="*/ 352 w 931"/>
                <a:gd name="T73" fmla="*/ 840 h 849"/>
                <a:gd name="T74" fmla="*/ 249 w 931"/>
                <a:gd name="T75" fmla="*/ 810 h 849"/>
                <a:gd name="T76" fmla="*/ 158 w 931"/>
                <a:gd name="T77" fmla="*/ 763 h 849"/>
                <a:gd name="T78" fmla="*/ 85 w 931"/>
                <a:gd name="T79" fmla="*/ 693 h 849"/>
                <a:gd name="T80" fmla="*/ 31 w 931"/>
                <a:gd name="T81" fmla="*/ 603 h 849"/>
                <a:gd name="T82" fmla="*/ 3 w 931"/>
                <a:gd name="T83" fmla="*/ 490 h 849"/>
                <a:gd name="T84" fmla="*/ 3 w 931"/>
                <a:gd name="T85" fmla="*/ 359 h 849"/>
                <a:gd name="T86" fmla="*/ 31 w 931"/>
                <a:gd name="T87" fmla="*/ 246 h 849"/>
                <a:gd name="T88" fmla="*/ 85 w 931"/>
                <a:gd name="T89" fmla="*/ 155 h 849"/>
                <a:gd name="T90" fmla="*/ 158 w 931"/>
                <a:gd name="T91" fmla="*/ 87 h 849"/>
                <a:gd name="T92" fmla="*/ 249 w 931"/>
                <a:gd name="T93" fmla="*/ 38 h 849"/>
                <a:gd name="T94" fmla="*/ 352 w 931"/>
                <a:gd name="T95" fmla="*/ 10 h 849"/>
                <a:gd name="T96" fmla="*/ 465 w 931"/>
                <a:gd name="T97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31" h="849">
                  <a:moveTo>
                    <a:pt x="465" y="176"/>
                  </a:moveTo>
                  <a:lnTo>
                    <a:pt x="432" y="179"/>
                  </a:lnTo>
                  <a:lnTo>
                    <a:pt x="404" y="188"/>
                  </a:lnTo>
                  <a:lnTo>
                    <a:pt x="381" y="202"/>
                  </a:lnTo>
                  <a:lnTo>
                    <a:pt x="362" y="221"/>
                  </a:lnTo>
                  <a:lnTo>
                    <a:pt x="347" y="246"/>
                  </a:lnTo>
                  <a:lnTo>
                    <a:pt x="334" y="272"/>
                  </a:lnTo>
                  <a:lnTo>
                    <a:pt x="324" y="300"/>
                  </a:lnTo>
                  <a:lnTo>
                    <a:pt x="317" y="329"/>
                  </a:lnTo>
                  <a:lnTo>
                    <a:pt x="313" y="361"/>
                  </a:lnTo>
                  <a:lnTo>
                    <a:pt x="310" y="394"/>
                  </a:lnTo>
                  <a:lnTo>
                    <a:pt x="310" y="425"/>
                  </a:lnTo>
                  <a:lnTo>
                    <a:pt x="310" y="456"/>
                  </a:lnTo>
                  <a:lnTo>
                    <a:pt x="313" y="488"/>
                  </a:lnTo>
                  <a:lnTo>
                    <a:pt x="317" y="519"/>
                  </a:lnTo>
                  <a:lnTo>
                    <a:pt x="324" y="549"/>
                  </a:lnTo>
                  <a:lnTo>
                    <a:pt x="334" y="578"/>
                  </a:lnTo>
                  <a:lnTo>
                    <a:pt x="347" y="605"/>
                  </a:lnTo>
                  <a:lnTo>
                    <a:pt x="362" y="627"/>
                  </a:lnTo>
                  <a:lnTo>
                    <a:pt x="381" y="646"/>
                  </a:lnTo>
                  <a:lnTo>
                    <a:pt x="404" y="660"/>
                  </a:lnTo>
                  <a:lnTo>
                    <a:pt x="432" y="671"/>
                  </a:lnTo>
                  <a:lnTo>
                    <a:pt x="465" y="673"/>
                  </a:lnTo>
                  <a:lnTo>
                    <a:pt x="496" y="671"/>
                  </a:lnTo>
                  <a:lnTo>
                    <a:pt x="524" y="660"/>
                  </a:lnTo>
                  <a:lnTo>
                    <a:pt x="549" y="646"/>
                  </a:lnTo>
                  <a:lnTo>
                    <a:pt x="568" y="627"/>
                  </a:lnTo>
                  <a:lnTo>
                    <a:pt x="584" y="605"/>
                  </a:lnTo>
                  <a:lnTo>
                    <a:pt x="596" y="578"/>
                  </a:lnTo>
                  <a:lnTo>
                    <a:pt x="605" y="549"/>
                  </a:lnTo>
                  <a:lnTo>
                    <a:pt x="612" y="519"/>
                  </a:lnTo>
                  <a:lnTo>
                    <a:pt x="617" y="488"/>
                  </a:lnTo>
                  <a:lnTo>
                    <a:pt x="619" y="456"/>
                  </a:lnTo>
                  <a:lnTo>
                    <a:pt x="620" y="425"/>
                  </a:lnTo>
                  <a:lnTo>
                    <a:pt x="619" y="394"/>
                  </a:lnTo>
                  <a:lnTo>
                    <a:pt x="617" y="361"/>
                  </a:lnTo>
                  <a:lnTo>
                    <a:pt x="612" y="329"/>
                  </a:lnTo>
                  <a:lnTo>
                    <a:pt x="605" y="300"/>
                  </a:lnTo>
                  <a:lnTo>
                    <a:pt x="596" y="272"/>
                  </a:lnTo>
                  <a:lnTo>
                    <a:pt x="584" y="246"/>
                  </a:lnTo>
                  <a:lnTo>
                    <a:pt x="568" y="221"/>
                  </a:lnTo>
                  <a:lnTo>
                    <a:pt x="549" y="202"/>
                  </a:lnTo>
                  <a:lnTo>
                    <a:pt x="524" y="188"/>
                  </a:lnTo>
                  <a:lnTo>
                    <a:pt x="496" y="179"/>
                  </a:lnTo>
                  <a:lnTo>
                    <a:pt x="465" y="176"/>
                  </a:lnTo>
                  <a:close/>
                  <a:moveTo>
                    <a:pt x="465" y="0"/>
                  </a:moveTo>
                  <a:lnTo>
                    <a:pt x="523" y="3"/>
                  </a:lnTo>
                  <a:lnTo>
                    <a:pt x="577" y="10"/>
                  </a:lnTo>
                  <a:lnTo>
                    <a:pt x="631" y="21"/>
                  </a:lnTo>
                  <a:lnTo>
                    <a:pt x="681" y="38"/>
                  </a:lnTo>
                  <a:lnTo>
                    <a:pt x="728" y="59"/>
                  </a:lnTo>
                  <a:lnTo>
                    <a:pt x="772" y="87"/>
                  </a:lnTo>
                  <a:lnTo>
                    <a:pt x="810" y="118"/>
                  </a:lnTo>
                  <a:lnTo>
                    <a:pt x="845" y="155"/>
                  </a:lnTo>
                  <a:lnTo>
                    <a:pt x="875" y="199"/>
                  </a:lnTo>
                  <a:lnTo>
                    <a:pt x="898" y="246"/>
                  </a:lnTo>
                  <a:lnTo>
                    <a:pt x="917" y="300"/>
                  </a:lnTo>
                  <a:lnTo>
                    <a:pt x="927" y="359"/>
                  </a:lnTo>
                  <a:lnTo>
                    <a:pt x="931" y="425"/>
                  </a:lnTo>
                  <a:lnTo>
                    <a:pt x="927" y="490"/>
                  </a:lnTo>
                  <a:lnTo>
                    <a:pt x="917" y="549"/>
                  </a:lnTo>
                  <a:lnTo>
                    <a:pt x="898" y="603"/>
                  </a:lnTo>
                  <a:lnTo>
                    <a:pt x="875" y="650"/>
                  </a:lnTo>
                  <a:lnTo>
                    <a:pt x="845" y="693"/>
                  </a:lnTo>
                  <a:lnTo>
                    <a:pt x="810" y="730"/>
                  </a:lnTo>
                  <a:lnTo>
                    <a:pt x="772" y="763"/>
                  </a:lnTo>
                  <a:lnTo>
                    <a:pt x="728" y="789"/>
                  </a:lnTo>
                  <a:lnTo>
                    <a:pt x="681" y="810"/>
                  </a:lnTo>
                  <a:lnTo>
                    <a:pt x="631" y="828"/>
                  </a:lnTo>
                  <a:lnTo>
                    <a:pt x="577" y="840"/>
                  </a:lnTo>
                  <a:lnTo>
                    <a:pt x="523" y="847"/>
                  </a:lnTo>
                  <a:lnTo>
                    <a:pt x="465" y="849"/>
                  </a:lnTo>
                  <a:lnTo>
                    <a:pt x="408" y="847"/>
                  </a:lnTo>
                  <a:lnTo>
                    <a:pt x="352" y="840"/>
                  </a:lnTo>
                  <a:lnTo>
                    <a:pt x="299" y="828"/>
                  </a:lnTo>
                  <a:lnTo>
                    <a:pt x="249" y="810"/>
                  </a:lnTo>
                  <a:lnTo>
                    <a:pt x="202" y="789"/>
                  </a:lnTo>
                  <a:lnTo>
                    <a:pt x="158" y="763"/>
                  </a:lnTo>
                  <a:lnTo>
                    <a:pt x="118" y="730"/>
                  </a:lnTo>
                  <a:lnTo>
                    <a:pt x="85" y="693"/>
                  </a:lnTo>
                  <a:lnTo>
                    <a:pt x="55" y="650"/>
                  </a:lnTo>
                  <a:lnTo>
                    <a:pt x="31" y="603"/>
                  </a:lnTo>
                  <a:lnTo>
                    <a:pt x="14" y="549"/>
                  </a:lnTo>
                  <a:lnTo>
                    <a:pt x="3" y="490"/>
                  </a:lnTo>
                  <a:lnTo>
                    <a:pt x="0" y="425"/>
                  </a:lnTo>
                  <a:lnTo>
                    <a:pt x="3" y="359"/>
                  </a:lnTo>
                  <a:lnTo>
                    <a:pt x="14" y="300"/>
                  </a:lnTo>
                  <a:lnTo>
                    <a:pt x="31" y="246"/>
                  </a:lnTo>
                  <a:lnTo>
                    <a:pt x="55" y="199"/>
                  </a:lnTo>
                  <a:lnTo>
                    <a:pt x="85" y="155"/>
                  </a:lnTo>
                  <a:lnTo>
                    <a:pt x="118" y="118"/>
                  </a:lnTo>
                  <a:lnTo>
                    <a:pt x="158" y="87"/>
                  </a:lnTo>
                  <a:lnTo>
                    <a:pt x="202" y="59"/>
                  </a:lnTo>
                  <a:lnTo>
                    <a:pt x="249" y="38"/>
                  </a:lnTo>
                  <a:lnTo>
                    <a:pt x="299" y="21"/>
                  </a:lnTo>
                  <a:lnTo>
                    <a:pt x="352" y="10"/>
                  </a:lnTo>
                  <a:lnTo>
                    <a:pt x="408" y="3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44" name="Freeform 7"/>
            <p:cNvSpPr>
              <a:spLocks/>
            </p:cNvSpPr>
            <p:nvPr/>
          </p:nvSpPr>
          <p:spPr bwMode="auto">
            <a:xfrm>
              <a:off x="5134777" y="408900"/>
              <a:ext cx="923925" cy="1308100"/>
            </a:xfrm>
            <a:custGeom>
              <a:avLst/>
              <a:gdLst>
                <a:gd name="T0" fmla="*/ 582 w 582"/>
                <a:gd name="T1" fmla="*/ 0 h 824"/>
                <a:gd name="T2" fmla="*/ 582 w 582"/>
                <a:gd name="T3" fmla="*/ 258 h 824"/>
                <a:gd name="T4" fmla="*/ 551 w 582"/>
                <a:gd name="T5" fmla="*/ 256 h 824"/>
                <a:gd name="T6" fmla="*/ 520 w 582"/>
                <a:gd name="T7" fmla="*/ 256 h 824"/>
                <a:gd name="T8" fmla="*/ 474 w 582"/>
                <a:gd name="T9" fmla="*/ 259 h 824"/>
                <a:gd name="T10" fmla="*/ 436 w 582"/>
                <a:gd name="T11" fmla="*/ 266 h 824"/>
                <a:gd name="T12" fmla="*/ 405 w 582"/>
                <a:gd name="T13" fmla="*/ 280 h 824"/>
                <a:gd name="T14" fmla="*/ 377 w 582"/>
                <a:gd name="T15" fmla="*/ 300 h 824"/>
                <a:gd name="T16" fmla="*/ 354 w 582"/>
                <a:gd name="T17" fmla="*/ 322 h 824"/>
                <a:gd name="T18" fmla="*/ 337 w 582"/>
                <a:gd name="T19" fmla="*/ 350 h 824"/>
                <a:gd name="T20" fmla="*/ 324 w 582"/>
                <a:gd name="T21" fmla="*/ 383 h 824"/>
                <a:gd name="T22" fmla="*/ 317 w 582"/>
                <a:gd name="T23" fmla="*/ 420 h 824"/>
                <a:gd name="T24" fmla="*/ 312 w 582"/>
                <a:gd name="T25" fmla="*/ 460 h 824"/>
                <a:gd name="T26" fmla="*/ 312 w 582"/>
                <a:gd name="T27" fmla="*/ 503 h 824"/>
                <a:gd name="T28" fmla="*/ 312 w 582"/>
                <a:gd name="T29" fmla="*/ 824 h 824"/>
                <a:gd name="T30" fmla="*/ 9 w 582"/>
                <a:gd name="T31" fmla="*/ 824 h 824"/>
                <a:gd name="T32" fmla="*/ 9 w 582"/>
                <a:gd name="T33" fmla="*/ 230 h 824"/>
                <a:gd name="T34" fmla="*/ 9 w 582"/>
                <a:gd name="T35" fmla="*/ 190 h 824"/>
                <a:gd name="T36" fmla="*/ 7 w 582"/>
                <a:gd name="T37" fmla="*/ 151 h 824"/>
                <a:gd name="T38" fmla="*/ 5 w 582"/>
                <a:gd name="T39" fmla="*/ 113 h 824"/>
                <a:gd name="T40" fmla="*/ 4 w 582"/>
                <a:gd name="T41" fmla="*/ 71 h 824"/>
                <a:gd name="T42" fmla="*/ 0 w 582"/>
                <a:gd name="T43" fmla="*/ 24 h 824"/>
                <a:gd name="T44" fmla="*/ 307 w 582"/>
                <a:gd name="T45" fmla="*/ 24 h 824"/>
                <a:gd name="T46" fmla="*/ 312 w 582"/>
                <a:gd name="T47" fmla="*/ 174 h 824"/>
                <a:gd name="T48" fmla="*/ 316 w 582"/>
                <a:gd name="T49" fmla="*/ 174 h 824"/>
                <a:gd name="T50" fmla="*/ 330 w 582"/>
                <a:gd name="T51" fmla="*/ 134 h 824"/>
                <a:gd name="T52" fmla="*/ 347 w 582"/>
                <a:gd name="T53" fmla="*/ 99 h 824"/>
                <a:gd name="T54" fmla="*/ 370 w 582"/>
                <a:gd name="T55" fmla="*/ 70 h 824"/>
                <a:gd name="T56" fmla="*/ 398 w 582"/>
                <a:gd name="T57" fmla="*/ 47 h 824"/>
                <a:gd name="T58" fmla="*/ 427 w 582"/>
                <a:gd name="T59" fmla="*/ 28 h 824"/>
                <a:gd name="T60" fmla="*/ 462 w 582"/>
                <a:gd name="T61" fmla="*/ 14 h 824"/>
                <a:gd name="T62" fmla="*/ 499 w 582"/>
                <a:gd name="T63" fmla="*/ 5 h 824"/>
                <a:gd name="T64" fmla="*/ 541 w 582"/>
                <a:gd name="T65" fmla="*/ 2 h 824"/>
                <a:gd name="T66" fmla="*/ 582 w 582"/>
                <a:gd name="T6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2" h="824">
                  <a:moveTo>
                    <a:pt x="582" y="0"/>
                  </a:moveTo>
                  <a:lnTo>
                    <a:pt x="582" y="258"/>
                  </a:lnTo>
                  <a:lnTo>
                    <a:pt x="551" y="256"/>
                  </a:lnTo>
                  <a:lnTo>
                    <a:pt x="520" y="256"/>
                  </a:lnTo>
                  <a:lnTo>
                    <a:pt x="474" y="259"/>
                  </a:lnTo>
                  <a:lnTo>
                    <a:pt x="436" y="266"/>
                  </a:lnTo>
                  <a:lnTo>
                    <a:pt x="405" y="280"/>
                  </a:lnTo>
                  <a:lnTo>
                    <a:pt x="377" y="300"/>
                  </a:lnTo>
                  <a:lnTo>
                    <a:pt x="354" y="322"/>
                  </a:lnTo>
                  <a:lnTo>
                    <a:pt x="337" y="350"/>
                  </a:lnTo>
                  <a:lnTo>
                    <a:pt x="324" y="383"/>
                  </a:lnTo>
                  <a:lnTo>
                    <a:pt x="317" y="420"/>
                  </a:lnTo>
                  <a:lnTo>
                    <a:pt x="312" y="460"/>
                  </a:lnTo>
                  <a:lnTo>
                    <a:pt x="312" y="503"/>
                  </a:lnTo>
                  <a:lnTo>
                    <a:pt x="312" y="824"/>
                  </a:lnTo>
                  <a:lnTo>
                    <a:pt x="9" y="824"/>
                  </a:lnTo>
                  <a:lnTo>
                    <a:pt x="9" y="230"/>
                  </a:lnTo>
                  <a:lnTo>
                    <a:pt x="9" y="190"/>
                  </a:lnTo>
                  <a:lnTo>
                    <a:pt x="7" y="151"/>
                  </a:lnTo>
                  <a:lnTo>
                    <a:pt x="5" y="113"/>
                  </a:lnTo>
                  <a:lnTo>
                    <a:pt x="4" y="71"/>
                  </a:lnTo>
                  <a:lnTo>
                    <a:pt x="0" y="24"/>
                  </a:lnTo>
                  <a:lnTo>
                    <a:pt x="307" y="24"/>
                  </a:lnTo>
                  <a:lnTo>
                    <a:pt x="312" y="174"/>
                  </a:lnTo>
                  <a:lnTo>
                    <a:pt x="316" y="174"/>
                  </a:lnTo>
                  <a:lnTo>
                    <a:pt x="330" y="134"/>
                  </a:lnTo>
                  <a:lnTo>
                    <a:pt x="347" y="99"/>
                  </a:lnTo>
                  <a:lnTo>
                    <a:pt x="370" y="70"/>
                  </a:lnTo>
                  <a:lnTo>
                    <a:pt x="398" y="47"/>
                  </a:lnTo>
                  <a:lnTo>
                    <a:pt x="427" y="28"/>
                  </a:lnTo>
                  <a:lnTo>
                    <a:pt x="462" y="14"/>
                  </a:lnTo>
                  <a:lnTo>
                    <a:pt x="499" y="5"/>
                  </a:lnTo>
                  <a:lnTo>
                    <a:pt x="541" y="2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45" name="Freeform 8"/>
            <p:cNvSpPr>
              <a:spLocks/>
            </p:cNvSpPr>
            <p:nvPr/>
          </p:nvSpPr>
          <p:spPr bwMode="auto">
            <a:xfrm>
              <a:off x="6214277" y="-30838"/>
              <a:ext cx="1008063" cy="2071688"/>
            </a:xfrm>
            <a:custGeom>
              <a:avLst/>
              <a:gdLst>
                <a:gd name="T0" fmla="*/ 460 w 635"/>
                <a:gd name="T1" fmla="*/ 0 h 1305"/>
                <a:gd name="T2" fmla="*/ 460 w 635"/>
                <a:gd name="T3" fmla="*/ 301 h 1305"/>
                <a:gd name="T4" fmla="*/ 635 w 635"/>
                <a:gd name="T5" fmla="*/ 301 h 1305"/>
                <a:gd name="T6" fmla="*/ 635 w 635"/>
                <a:gd name="T7" fmla="*/ 493 h 1305"/>
                <a:gd name="T8" fmla="*/ 460 w 635"/>
                <a:gd name="T9" fmla="*/ 493 h 1305"/>
                <a:gd name="T10" fmla="*/ 460 w 635"/>
                <a:gd name="T11" fmla="*/ 990 h 1305"/>
                <a:gd name="T12" fmla="*/ 460 w 635"/>
                <a:gd name="T13" fmla="*/ 1000 h 1305"/>
                <a:gd name="T14" fmla="*/ 459 w 635"/>
                <a:gd name="T15" fmla="*/ 1014 h 1305"/>
                <a:gd name="T16" fmla="*/ 459 w 635"/>
                <a:gd name="T17" fmla="*/ 1031 h 1305"/>
                <a:gd name="T18" fmla="*/ 460 w 635"/>
                <a:gd name="T19" fmla="*/ 1051 h 1305"/>
                <a:gd name="T20" fmla="*/ 464 w 635"/>
                <a:gd name="T21" fmla="*/ 1070 h 1305"/>
                <a:gd name="T22" fmla="*/ 471 w 635"/>
                <a:gd name="T23" fmla="*/ 1087 h 1305"/>
                <a:gd name="T24" fmla="*/ 481 w 635"/>
                <a:gd name="T25" fmla="*/ 1101 h 1305"/>
                <a:gd name="T26" fmla="*/ 497 w 635"/>
                <a:gd name="T27" fmla="*/ 1112 h 1305"/>
                <a:gd name="T28" fmla="*/ 518 w 635"/>
                <a:gd name="T29" fmla="*/ 1115 h 1305"/>
                <a:gd name="T30" fmla="*/ 558 w 635"/>
                <a:gd name="T31" fmla="*/ 1115 h 1305"/>
                <a:gd name="T32" fmla="*/ 596 w 635"/>
                <a:gd name="T33" fmla="*/ 1113 h 1305"/>
                <a:gd name="T34" fmla="*/ 633 w 635"/>
                <a:gd name="T35" fmla="*/ 1110 h 1305"/>
                <a:gd name="T36" fmla="*/ 633 w 635"/>
                <a:gd name="T37" fmla="*/ 1289 h 1305"/>
                <a:gd name="T38" fmla="*/ 586 w 635"/>
                <a:gd name="T39" fmla="*/ 1298 h 1305"/>
                <a:gd name="T40" fmla="*/ 544 w 635"/>
                <a:gd name="T41" fmla="*/ 1303 h 1305"/>
                <a:gd name="T42" fmla="*/ 506 w 635"/>
                <a:gd name="T43" fmla="*/ 1305 h 1305"/>
                <a:gd name="T44" fmla="*/ 471 w 635"/>
                <a:gd name="T45" fmla="*/ 1305 h 1305"/>
                <a:gd name="T46" fmla="*/ 426 w 635"/>
                <a:gd name="T47" fmla="*/ 1305 h 1305"/>
                <a:gd name="T48" fmla="*/ 382 w 635"/>
                <a:gd name="T49" fmla="*/ 1303 h 1305"/>
                <a:gd name="T50" fmla="*/ 342 w 635"/>
                <a:gd name="T51" fmla="*/ 1300 h 1305"/>
                <a:gd name="T52" fmla="*/ 305 w 635"/>
                <a:gd name="T53" fmla="*/ 1293 h 1305"/>
                <a:gd name="T54" fmla="*/ 274 w 635"/>
                <a:gd name="T55" fmla="*/ 1282 h 1305"/>
                <a:gd name="T56" fmla="*/ 244 w 635"/>
                <a:gd name="T57" fmla="*/ 1268 h 1305"/>
                <a:gd name="T58" fmla="*/ 218 w 635"/>
                <a:gd name="T59" fmla="*/ 1251 h 1305"/>
                <a:gd name="T60" fmla="*/ 197 w 635"/>
                <a:gd name="T61" fmla="*/ 1230 h 1305"/>
                <a:gd name="T62" fmla="*/ 180 w 635"/>
                <a:gd name="T63" fmla="*/ 1202 h 1305"/>
                <a:gd name="T64" fmla="*/ 167 w 635"/>
                <a:gd name="T65" fmla="*/ 1169 h 1305"/>
                <a:gd name="T66" fmla="*/ 159 w 635"/>
                <a:gd name="T67" fmla="*/ 1131 h 1305"/>
                <a:gd name="T68" fmla="*/ 155 w 635"/>
                <a:gd name="T69" fmla="*/ 1085 h 1305"/>
                <a:gd name="T70" fmla="*/ 157 w 635"/>
                <a:gd name="T71" fmla="*/ 1031 h 1305"/>
                <a:gd name="T72" fmla="*/ 157 w 635"/>
                <a:gd name="T73" fmla="*/ 493 h 1305"/>
                <a:gd name="T74" fmla="*/ 0 w 635"/>
                <a:gd name="T75" fmla="*/ 493 h 1305"/>
                <a:gd name="T76" fmla="*/ 0 w 635"/>
                <a:gd name="T77" fmla="*/ 301 h 1305"/>
                <a:gd name="T78" fmla="*/ 157 w 635"/>
                <a:gd name="T79" fmla="*/ 301 h 1305"/>
                <a:gd name="T80" fmla="*/ 157 w 635"/>
                <a:gd name="T81" fmla="*/ 113 h 1305"/>
                <a:gd name="T82" fmla="*/ 460 w 635"/>
                <a:gd name="T8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5" h="1305">
                  <a:moveTo>
                    <a:pt x="460" y="0"/>
                  </a:moveTo>
                  <a:lnTo>
                    <a:pt x="460" y="301"/>
                  </a:lnTo>
                  <a:lnTo>
                    <a:pt x="635" y="301"/>
                  </a:lnTo>
                  <a:lnTo>
                    <a:pt x="635" y="493"/>
                  </a:lnTo>
                  <a:lnTo>
                    <a:pt x="460" y="493"/>
                  </a:lnTo>
                  <a:lnTo>
                    <a:pt x="460" y="990"/>
                  </a:lnTo>
                  <a:lnTo>
                    <a:pt x="460" y="1000"/>
                  </a:lnTo>
                  <a:lnTo>
                    <a:pt x="459" y="1014"/>
                  </a:lnTo>
                  <a:lnTo>
                    <a:pt x="459" y="1031"/>
                  </a:lnTo>
                  <a:lnTo>
                    <a:pt x="460" y="1051"/>
                  </a:lnTo>
                  <a:lnTo>
                    <a:pt x="464" y="1070"/>
                  </a:lnTo>
                  <a:lnTo>
                    <a:pt x="471" y="1087"/>
                  </a:lnTo>
                  <a:lnTo>
                    <a:pt x="481" y="1101"/>
                  </a:lnTo>
                  <a:lnTo>
                    <a:pt x="497" y="1112"/>
                  </a:lnTo>
                  <a:lnTo>
                    <a:pt x="518" y="1115"/>
                  </a:lnTo>
                  <a:lnTo>
                    <a:pt x="558" y="1115"/>
                  </a:lnTo>
                  <a:lnTo>
                    <a:pt x="596" y="1113"/>
                  </a:lnTo>
                  <a:lnTo>
                    <a:pt x="633" y="1110"/>
                  </a:lnTo>
                  <a:lnTo>
                    <a:pt x="633" y="1289"/>
                  </a:lnTo>
                  <a:lnTo>
                    <a:pt x="586" y="1298"/>
                  </a:lnTo>
                  <a:lnTo>
                    <a:pt x="544" y="1303"/>
                  </a:lnTo>
                  <a:lnTo>
                    <a:pt x="506" y="1305"/>
                  </a:lnTo>
                  <a:lnTo>
                    <a:pt x="471" y="1305"/>
                  </a:lnTo>
                  <a:lnTo>
                    <a:pt x="426" y="1305"/>
                  </a:lnTo>
                  <a:lnTo>
                    <a:pt x="382" y="1303"/>
                  </a:lnTo>
                  <a:lnTo>
                    <a:pt x="342" y="1300"/>
                  </a:lnTo>
                  <a:lnTo>
                    <a:pt x="305" y="1293"/>
                  </a:lnTo>
                  <a:lnTo>
                    <a:pt x="274" y="1282"/>
                  </a:lnTo>
                  <a:lnTo>
                    <a:pt x="244" y="1268"/>
                  </a:lnTo>
                  <a:lnTo>
                    <a:pt x="218" y="1251"/>
                  </a:lnTo>
                  <a:lnTo>
                    <a:pt x="197" y="1230"/>
                  </a:lnTo>
                  <a:lnTo>
                    <a:pt x="180" y="1202"/>
                  </a:lnTo>
                  <a:lnTo>
                    <a:pt x="167" y="1169"/>
                  </a:lnTo>
                  <a:lnTo>
                    <a:pt x="159" y="1131"/>
                  </a:lnTo>
                  <a:lnTo>
                    <a:pt x="155" y="1085"/>
                  </a:lnTo>
                  <a:lnTo>
                    <a:pt x="157" y="1031"/>
                  </a:lnTo>
                  <a:lnTo>
                    <a:pt x="157" y="493"/>
                  </a:lnTo>
                  <a:lnTo>
                    <a:pt x="0" y="493"/>
                  </a:lnTo>
                  <a:lnTo>
                    <a:pt x="0" y="301"/>
                  </a:lnTo>
                  <a:lnTo>
                    <a:pt x="157" y="301"/>
                  </a:lnTo>
                  <a:lnTo>
                    <a:pt x="157" y="113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46" name="Freeform 9"/>
            <p:cNvSpPr>
              <a:spLocks noEditPoints="1"/>
            </p:cNvSpPr>
            <p:nvPr/>
          </p:nvSpPr>
          <p:spPr bwMode="auto">
            <a:xfrm>
              <a:off x="7289015" y="408900"/>
              <a:ext cx="1366838" cy="1347788"/>
            </a:xfrm>
            <a:custGeom>
              <a:avLst/>
              <a:gdLst>
                <a:gd name="T0" fmla="*/ 399 w 861"/>
                <a:gd name="T1" fmla="*/ 157 h 849"/>
                <a:gd name="T2" fmla="*/ 350 w 861"/>
                <a:gd name="T3" fmla="*/ 178 h 849"/>
                <a:gd name="T4" fmla="*/ 319 w 861"/>
                <a:gd name="T5" fmla="*/ 216 h 849"/>
                <a:gd name="T6" fmla="*/ 301 w 861"/>
                <a:gd name="T7" fmla="*/ 265 h 849"/>
                <a:gd name="T8" fmla="*/ 293 w 861"/>
                <a:gd name="T9" fmla="*/ 322 h 849"/>
                <a:gd name="T10" fmla="*/ 570 w 861"/>
                <a:gd name="T11" fmla="*/ 280 h 849"/>
                <a:gd name="T12" fmla="*/ 537 w 861"/>
                <a:gd name="T13" fmla="*/ 202 h 849"/>
                <a:gd name="T14" fmla="*/ 493 w 861"/>
                <a:gd name="T15" fmla="*/ 164 h 849"/>
                <a:gd name="T16" fmla="*/ 432 w 861"/>
                <a:gd name="T17" fmla="*/ 151 h 849"/>
                <a:gd name="T18" fmla="*/ 498 w 861"/>
                <a:gd name="T19" fmla="*/ 3 h 849"/>
                <a:gd name="T20" fmla="*/ 612 w 861"/>
                <a:gd name="T21" fmla="*/ 26 h 849"/>
                <a:gd name="T22" fmla="*/ 701 w 861"/>
                <a:gd name="T23" fmla="*/ 68 h 849"/>
                <a:gd name="T24" fmla="*/ 769 w 861"/>
                <a:gd name="T25" fmla="*/ 131 h 849"/>
                <a:gd name="T26" fmla="*/ 816 w 861"/>
                <a:gd name="T27" fmla="*/ 212 h 849"/>
                <a:gd name="T28" fmla="*/ 845 w 861"/>
                <a:gd name="T29" fmla="*/ 310 h 849"/>
                <a:gd name="T30" fmla="*/ 859 w 861"/>
                <a:gd name="T31" fmla="*/ 423 h 849"/>
                <a:gd name="T32" fmla="*/ 286 w 861"/>
                <a:gd name="T33" fmla="*/ 484 h 849"/>
                <a:gd name="T34" fmla="*/ 291 w 861"/>
                <a:gd name="T35" fmla="*/ 551 h 849"/>
                <a:gd name="T36" fmla="*/ 306 w 861"/>
                <a:gd name="T37" fmla="*/ 608 h 849"/>
                <a:gd name="T38" fmla="*/ 338 w 861"/>
                <a:gd name="T39" fmla="*/ 652 h 849"/>
                <a:gd name="T40" fmla="*/ 390 w 861"/>
                <a:gd name="T41" fmla="*/ 674 h 849"/>
                <a:gd name="T42" fmla="*/ 465 w 861"/>
                <a:gd name="T43" fmla="*/ 674 h 849"/>
                <a:gd name="T44" fmla="*/ 526 w 861"/>
                <a:gd name="T45" fmla="*/ 648 h 849"/>
                <a:gd name="T46" fmla="*/ 565 w 861"/>
                <a:gd name="T47" fmla="*/ 598 h 849"/>
                <a:gd name="T48" fmla="*/ 854 w 861"/>
                <a:gd name="T49" fmla="*/ 563 h 849"/>
                <a:gd name="T50" fmla="*/ 833 w 861"/>
                <a:gd name="T51" fmla="*/ 645 h 849"/>
                <a:gd name="T52" fmla="*/ 791 w 861"/>
                <a:gd name="T53" fmla="*/ 713 h 849"/>
                <a:gd name="T54" fmla="*/ 734 w 861"/>
                <a:gd name="T55" fmla="*/ 765 h 849"/>
                <a:gd name="T56" fmla="*/ 659 w 861"/>
                <a:gd name="T57" fmla="*/ 810 h 849"/>
                <a:gd name="T58" fmla="*/ 559 w 861"/>
                <a:gd name="T59" fmla="*/ 840 h 849"/>
                <a:gd name="T60" fmla="*/ 449 w 861"/>
                <a:gd name="T61" fmla="*/ 849 h 849"/>
                <a:gd name="T62" fmla="*/ 305 w 861"/>
                <a:gd name="T63" fmla="*/ 836 h 849"/>
                <a:gd name="T64" fmla="*/ 190 w 861"/>
                <a:gd name="T65" fmla="*/ 801 h 849"/>
                <a:gd name="T66" fmla="*/ 104 w 861"/>
                <a:gd name="T67" fmla="*/ 740 h 849"/>
                <a:gd name="T68" fmla="*/ 45 w 861"/>
                <a:gd name="T69" fmla="*/ 653 h 849"/>
                <a:gd name="T70" fmla="*/ 12 w 861"/>
                <a:gd name="T71" fmla="*/ 540 h 849"/>
                <a:gd name="T72" fmla="*/ 0 w 861"/>
                <a:gd name="T73" fmla="*/ 397 h 849"/>
                <a:gd name="T74" fmla="*/ 15 w 861"/>
                <a:gd name="T75" fmla="*/ 280 h 849"/>
                <a:gd name="T76" fmla="*/ 59 w 861"/>
                <a:gd name="T77" fmla="*/ 181 h 849"/>
                <a:gd name="T78" fmla="*/ 125 w 861"/>
                <a:gd name="T79" fmla="*/ 104 h 849"/>
                <a:gd name="T80" fmla="*/ 212 w 861"/>
                <a:gd name="T81" fmla="*/ 47 h 849"/>
                <a:gd name="T82" fmla="*/ 315 w 861"/>
                <a:gd name="T83" fmla="*/ 12 h 849"/>
                <a:gd name="T84" fmla="*/ 432 w 861"/>
                <a:gd name="T85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61" h="849">
                  <a:moveTo>
                    <a:pt x="432" y="151"/>
                  </a:moveTo>
                  <a:lnTo>
                    <a:pt x="399" y="157"/>
                  </a:lnTo>
                  <a:lnTo>
                    <a:pt x="373" y="165"/>
                  </a:lnTo>
                  <a:lnTo>
                    <a:pt x="350" y="178"/>
                  </a:lnTo>
                  <a:lnTo>
                    <a:pt x="333" y="195"/>
                  </a:lnTo>
                  <a:lnTo>
                    <a:pt x="319" y="216"/>
                  </a:lnTo>
                  <a:lnTo>
                    <a:pt x="308" y="239"/>
                  </a:lnTo>
                  <a:lnTo>
                    <a:pt x="301" y="265"/>
                  </a:lnTo>
                  <a:lnTo>
                    <a:pt x="296" y="293"/>
                  </a:lnTo>
                  <a:lnTo>
                    <a:pt x="293" y="322"/>
                  </a:lnTo>
                  <a:lnTo>
                    <a:pt x="573" y="322"/>
                  </a:lnTo>
                  <a:lnTo>
                    <a:pt x="570" y="280"/>
                  </a:lnTo>
                  <a:lnTo>
                    <a:pt x="556" y="239"/>
                  </a:lnTo>
                  <a:lnTo>
                    <a:pt x="537" y="202"/>
                  </a:lnTo>
                  <a:lnTo>
                    <a:pt x="516" y="181"/>
                  </a:lnTo>
                  <a:lnTo>
                    <a:pt x="493" y="164"/>
                  </a:lnTo>
                  <a:lnTo>
                    <a:pt x="463" y="153"/>
                  </a:lnTo>
                  <a:lnTo>
                    <a:pt x="432" y="151"/>
                  </a:lnTo>
                  <a:close/>
                  <a:moveTo>
                    <a:pt x="432" y="0"/>
                  </a:moveTo>
                  <a:lnTo>
                    <a:pt x="498" y="3"/>
                  </a:lnTo>
                  <a:lnTo>
                    <a:pt x="558" y="12"/>
                  </a:lnTo>
                  <a:lnTo>
                    <a:pt x="612" y="26"/>
                  </a:lnTo>
                  <a:lnTo>
                    <a:pt x="659" y="43"/>
                  </a:lnTo>
                  <a:lnTo>
                    <a:pt x="701" y="68"/>
                  </a:lnTo>
                  <a:lnTo>
                    <a:pt x="737" y="97"/>
                  </a:lnTo>
                  <a:lnTo>
                    <a:pt x="769" y="131"/>
                  </a:lnTo>
                  <a:lnTo>
                    <a:pt x="795" y="169"/>
                  </a:lnTo>
                  <a:lnTo>
                    <a:pt x="816" y="212"/>
                  </a:lnTo>
                  <a:lnTo>
                    <a:pt x="831" y="258"/>
                  </a:lnTo>
                  <a:lnTo>
                    <a:pt x="845" y="310"/>
                  </a:lnTo>
                  <a:lnTo>
                    <a:pt x="854" y="364"/>
                  </a:lnTo>
                  <a:lnTo>
                    <a:pt x="859" y="423"/>
                  </a:lnTo>
                  <a:lnTo>
                    <a:pt x="861" y="484"/>
                  </a:lnTo>
                  <a:lnTo>
                    <a:pt x="286" y="484"/>
                  </a:lnTo>
                  <a:lnTo>
                    <a:pt x="287" y="519"/>
                  </a:lnTo>
                  <a:lnTo>
                    <a:pt x="291" y="551"/>
                  </a:lnTo>
                  <a:lnTo>
                    <a:pt x="296" y="582"/>
                  </a:lnTo>
                  <a:lnTo>
                    <a:pt x="306" y="608"/>
                  </a:lnTo>
                  <a:lnTo>
                    <a:pt x="320" y="632"/>
                  </a:lnTo>
                  <a:lnTo>
                    <a:pt x="338" y="652"/>
                  </a:lnTo>
                  <a:lnTo>
                    <a:pt x="362" y="666"/>
                  </a:lnTo>
                  <a:lnTo>
                    <a:pt x="390" y="674"/>
                  </a:lnTo>
                  <a:lnTo>
                    <a:pt x="425" y="678"/>
                  </a:lnTo>
                  <a:lnTo>
                    <a:pt x="465" y="674"/>
                  </a:lnTo>
                  <a:lnTo>
                    <a:pt x="498" y="666"/>
                  </a:lnTo>
                  <a:lnTo>
                    <a:pt x="526" y="648"/>
                  </a:lnTo>
                  <a:lnTo>
                    <a:pt x="549" y="625"/>
                  </a:lnTo>
                  <a:lnTo>
                    <a:pt x="565" y="598"/>
                  </a:lnTo>
                  <a:lnTo>
                    <a:pt x="573" y="563"/>
                  </a:lnTo>
                  <a:lnTo>
                    <a:pt x="854" y="563"/>
                  </a:lnTo>
                  <a:lnTo>
                    <a:pt x="847" y="606"/>
                  </a:lnTo>
                  <a:lnTo>
                    <a:pt x="833" y="645"/>
                  </a:lnTo>
                  <a:lnTo>
                    <a:pt x="814" y="681"/>
                  </a:lnTo>
                  <a:lnTo>
                    <a:pt x="791" y="713"/>
                  </a:lnTo>
                  <a:lnTo>
                    <a:pt x="765" y="740"/>
                  </a:lnTo>
                  <a:lnTo>
                    <a:pt x="734" y="765"/>
                  </a:lnTo>
                  <a:lnTo>
                    <a:pt x="702" y="786"/>
                  </a:lnTo>
                  <a:lnTo>
                    <a:pt x="659" y="810"/>
                  </a:lnTo>
                  <a:lnTo>
                    <a:pt x="610" y="828"/>
                  </a:lnTo>
                  <a:lnTo>
                    <a:pt x="559" y="840"/>
                  </a:lnTo>
                  <a:lnTo>
                    <a:pt x="505" y="847"/>
                  </a:lnTo>
                  <a:lnTo>
                    <a:pt x="449" y="849"/>
                  </a:lnTo>
                  <a:lnTo>
                    <a:pt x="373" y="845"/>
                  </a:lnTo>
                  <a:lnTo>
                    <a:pt x="305" y="836"/>
                  </a:lnTo>
                  <a:lnTo>
                    <a:pt x="244" y="822"/>
                  </a:lnTo>
                  <a:lnTo>
                    <a:pt x="190" y="801"/>
                  </a:lnTo>
                  <a:lnTo>
                    <a:pt x="144" y="774"/>
                  </a:lnTo>
                  <a:lnTo>
                    <a:pt x="104" y="740"/>
                  </a:lnTo>
                  <a:lnTo>
                    <a:pt x="71" y="700"/>
                  </a:lnTo>
                  <a:lnTo>
                    <a:pt x="45" y="653"/>
                  </a:lnTo>
                  <a:lnTo>
                    <a:pt x="26" y="601"/>
                  </a:lnTo>
                  <a:lnTo>
                    <a:pt x="12" y="540"/>
                  </a:lnTo>
                  <a:lnTo>
                    <a:pt x="3" y="472"/>
                  </a:lnTo>
                  <a:lnTo>
                    <a:pt x="0" y="397"/>
                  </a:lnTo>
                  <a:lnTo>
                    <a:pt x="5" y="336"/>
                  </a:lnTo>
                  <a:lnTo>
                    <a:pt x="15" y="280"/>
                  </a:lnTo>
                  <a:lnTo>
                    <a:pt x="34" y="228"/>
                  </a:lnTo>
                  <a:lnTo>
                    <a:pt x="59" y="181"/>
                  </a:lnTo>
                  <a:lnTo>
                    <a:pt x="89" y="141"/>
                  </a:lnTo>
                  <a:lnTo>
                    <a:pt x="125" y="104"/>
                  </a:lnTo>
                  <a:lnTo>
                    <a:pt x="167" y="73"/>
                  </a:lnTo>
                  <a:lnTo>
                    <a:pt x="212" y="47"/>
                  </a:lnTo>
                  <a:lnTo>
                    <a:pt x="263" y="26"/>
                  </a:lnTo>
                  <a:lnTo>
                    <a:pt x="315" y="12"/>
                  </a:lnTo>
                  <a:lnTo>
                    <a:pt x="373" y="3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47" name="Freeform 10"/>
            <p:cNvSpPr>
              <a:spLocks/>
            </p:cNvSpPr>
            <p:nvPr/>
          </p:nvSpPr>
          <p:spPr bwMode="auto">
            <a:xfrm>
              <a:off x="8835240" y="-213400"/>
              <a:ext cx="612775" cy="1958975"/>
            </a:xfrm>
            <a:custGeom>
              <a:avLst/>
              <a:gdLst>
                <a:gd name="T0" fmla="*/ 279 w 386"/>
                <a:gd name="T1" fmla="*/ 0 h 1234"/>
                <a:gd name="T2" fmla="*/ 279 w 386"/>
                <a:gd name="T3" fmla="*/ 955 h 1234"/>
                <a:gd name="T4" fmla="*/ 281 w 386"/>
                <a:gd name="T5" fmla="*/ 979 h 1234"/>
                <a:gd name="T6" fmla="*/ 286 w 386"/>
                <a:gd name="T7" fmla="*/ 1000 h 1234"/>
                <a:gd name="T8" fmla="*/ 297 w 386"/>
                <a:gd name="T9" fmla="*/ 1017 h 1234"/>
                <a:gd name="T10" fmla="*/ 312 w 386"/>
                <a:gd name="T11" fmla="*/ 1031 h 1234"/>
                <a:gd name="T12" fmla="*/ 332 w 386"/>
                <a:gd name="T13" fmla="*/ 1040 h 1234"/>
                <a:gd name="T14" fmla="*/ 356 w 386"/>
                <a:gd name="T15" fmla="*/ 1042 h 1234"/>
                <a:gd name="T16" fmla="*/ 386 w 386"/>
                <a:gd name="T17" fmla="*/ 1038 h 1234"/>
                <a:gd name="T18" fmla="*/ 386 w 386"/>
                <a:gd name="T19" fmla="*/ 1225 h 1234"/>
                <a:gd name="T20" fmla="*/ 346 w 386"/>
                <a:gd name="T21" fmla="*/ 1228 h 1234"/>
                <a:gd name="T22" fmla="*/ 311 w 386"/>
                <a:gd name="T23" fmla="*/ 1232 h 1234"/>
                <a:gd name="T24" fmla="*/ 274 w 386"/>
                <a:gd name="T25" fmla="*/ 1232 h 1234"/>
                <a:gd name="T26" fmla="*/ 234 w 386"/>
                <a:gd name="T27" fmla="*/ 1234 h 1234"/>
                <a:gd name="T28" fmla="*/ 199 w 386"/>
                <a:gd name="T29" fmla="*/ 1230 h 1234"/>
                <a:gd name="T30" fmla="*/ 164 w 386"/>
                <a:gd name="T31" fmla="*/ 1223 h 1234"/>
                <a:gd name="T32" fmla="*/ 129 w 386"/>
                <a:gd name="T33" fmla="*/ 1211 h 1234"/>
                <a:gd name="T34" fmla="*/ 98 w 386"/>
                <a:gd name="T35" fmla="*/ 1193 h 1234"/>
                <a:gd name="T36" fmla="*/ 70 w 386"/>
                <a:gd name="T37" fmla="*/ 1173 h 1234"/>
                <a:gd name="T38" fmla="*/ 46 w 386"/>
                <a:gd name="T39" fmla="*/ 1146 h 1234"/>
                <a:gd name="T40" fmla="*/ 26 w 386"/>
                <a:gd name="T41" fmla="*/ 1117 h 1234"/>
                <a:gd name="T42" fmla="*/ 16 w 386"/>
                <a:gd name="T43" fmla="*/ 1082 h 1234"/>
                <a:gd name="T44" fmla="*/ 4 w 386"/>
                <a:gd name="T45" fmla="*/ 1004 h 1234"/>
                <a:gd name="T46" fmla="*/ 0 w 386"/>
                <a:gd name="T47" fmla="*/ 925 h 1234"/>
                <a:gd name="T48" fmla="*/ 0 w 386"/>
                <a:gd name="T49" fmla="*/ 847 h 1234"/>
                <a:gd name="T50" fmla="*/ 0 w 386"/>
                <a:gd name="T51" fmla="*/ 768 h 1234"/>
                <a:gd name="T52" fmla="*/ 0 w 386"/>
                <a:gd name="T53" fmla="*/ 117 h 1234"/>
                <a:gd name="T54" fmla="*/ 279 w 386"/>
                <a:gd name="T55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6" h="1234">
                  <a:moveTo>
                    <a:pt x="279" y="0"/>
                  </a:moveTo>
                  <a:lnTo>
                    <a:pt x="279" y="955"/>
                  </a:lnTo>
                  <a:lnTo>
                    <a:pt x="281" y="979"/>
                  </a:lnTo>
                  <a:lnTo>
                    <a:pt x="286" y="1000"/>
                  </a:lnTo>
                  <a:lnTo>
                    <a:pt x="297" y="1017"/>
                  </a:lnTo>
                  <a:lnTo>
                    <a:pt x="312" y="1031"/>
                  </a:lnTo>
                  <a:lnTo>
                    <a:pt x="332" y="1040"/>
                  </a:lnTo>
                  <a:lnTo>
                    <a:pt x="356" y="1042"/>
                  </a:lnTo>
                  <a:lnTo>
                    <a:pt x="386" y="1038"/>
                  </a:lnTo>
                  <a:lnTo>
                    <a:pt x="386" y="1225"/>
                  </a:lnTo>
                  <a:lnTo>
                    <a:pt x="346" y="1228"/>
                  </a:lnTo>
                  <a:lnTo>
                    <a:pt x="311" y="1232"/>
                  </a:lnTo>
                  <a:lnTo>
                    <a:pt x="274" y="1232"/>
                  </a:lnTo>
                  <a:lnTo>
                    <a:pt x="234" y="1234"/>
                  </a:lnTo>
                  <a:lnTo>
                    <a:pt x="199" y="1230"/>
                  </a:lnTo>
                  <a:lnTo>
                    <a:pt x="164" y="1223"/>
                  </a:lnTo>
                  <a:lnTo>
                    <a:pt x="129" y="1211"/>
                  </a:lnTo>
                  <a:lnTo>
                    <a:pt x="98" y="1193"/>
                  </a:lnTo>
                  <a:lnTo>
                    <a:pt x="70" y="1173"/>
                  </a:lnTo>
                  <a:lnTo>
                    <a:pt x="46" y="1146"/>
                  </a:lnTo>
                  <a:lnTo>
                    <a:pt x="26" y="1117"/>
                  </a:lnTo>
                  <a:lnTo>
                    <a:pt x="16" y="1082"/>
                  </a:lnTo>
                  <a:lnTo>
                    <a:pt x="4" y="1004"/>
                  </a:lnTo>
                  <a:lnTo>
                    <a:pt x="0" y="925"/>
                  </a:lnTo>
                  <a:lnTo>
                    <a:pt x="0" y="847"/>
                  </a:lnTo>
                  <a:lnTo>
                    <a:pt x="0" y="768"/>
                  </a:lnTo>
                  <a:lnTo>
                    <a:pt x="0" y="117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48" name="Freeform 11"/>
            <p:cNvSpPr>
              <a:spLocks/>
            </p:cNvSpPr>
            <p:nvPr/>
          </p:nvSpPr>
          <p:spPr bwMode="auto">
            <a:xfrm>
              <a:off x="9552790" y="-213400"/>
              <a:ext cx="611188" cy="1958975"/>
            </a:xfrm>
            <a:custGeom>
              <a:avLst/>
              <a:gdLst>
                <a:gd name="T0" fmla="*/ 279 w 385"/>
                <a:gd name="T1" fmla="*/ 0 h 1234"/>
                <a:gd name="T2" fmla="*/ 279 w 385"/>
                <a:gd name="T3" fmla="*/ 955 h 1234"/>
                <a:gd name="T4" fmla="*/ 281 w 385"/>
                <a:gd name="T5" fmla="*/ 979 h 1234"/>
                <a:gd name="T6" fmla="*/ 288 w 385"/>
                <a:gd name="T7" fmla="*/ 1000 h 1234"/>
                <a:gd name="T8" fmla="*/ 298 w 385"/>
                <a:gd name="T9" fmla="*/ 1017 h 1234"/>
                <a:gd name="T10" fmla="*/ 312 w 385"/>
                <a:gd name="T11" fmla="*/ 1031 h 1234"/>
                <a:gd name="T12" fmla="*/ 331 w 385"/>
                <a:gd name="T13" fmla="*/ 1040 h 1234"/>
                <a:gd name="T14" fmla="*/ 356 w 385"/>
                <a:gd name="T15" fmla="*/ 1042 h 1234"/>
                <a:gd name="T16" fmla="*/ 385 w 385"/>
                <a:gd name="T17" fmla="*/ 1038 h 1234"/>
                <a:gd name="T18" fmla="*/ 385 w 385"/>
                <a:gd name="T19" fmla="*/ 1225 h 1234"/>
                <a:gd name="T20" fmla="*/ 345 w 385"/>
                <a:gd name="T21" fmla="*/ 1228 h 1234"/>
                <a:gd name="T22" fmla="*/ 310 w 385"/>
                <a:gd name="T23" fmla="*/ 1232 h 1234"/>
                <a:gd name="T24" fmla="*/ 274 w 385"/>
                <a:gd name="T25" fmla="*/ 1232 h 1234"/>
                <a:gd name="T26" fmla="*/ 234 w 385"/>
                <a:gd name="T27" fmla="*/ 1234 h 1234"/>
                <a:gd name="T28" fmla="*/ 199 w 385"/>
                <a:gd name="T29" fmla="*/ 1230 h 1234"/>
                <a:gd name="T30" fmla="*/ 164 w 385"/>
                <a:gd name="T31" fmla="*/ 1223 h 1234"/>
                <a:gd name="T32" fmla="*/ 131 w 385"/>
                <a:gd name="T33" fmla="*/ 1211 h 1234"/>
                <a:gd name="T34" fmla="*/ 98 w 385"/>
                <a:gd name="T35" fmla="*/ 1193 h 1234"/>
                <a:gd name="T36" fmla="*/ 70 w 385"/>
                <a:gd name="T37" fmla="*/ 1173 h 1234"/>
                <a:gd name="T38" fmla="*/ 45 w 385"/>
                <a:gd name="T39" fmla="*/ 1146 h 1234"/>
                <a:gd name="T40" fmla="*/ 28 w 385"/>
                <a:gd name="T41" fmla="*/ 1117 h 1234"/>
                <a:gd name="T42" fmla="*/ 16 w 385"/>
                <a:gd name="T43" fmla="*/ 1082 h 1234"/>
                <a:gd name="T44" fmla="*/ 3 w 385"/>
                <a:gd name="T45" fmla="*/ 1004 h 1234"/>
                <a:gd name="T46" fmla="*/ 0 w 385"/>
                <a:gd name="T47" fmla="*/ 925 h 1234"/>
                <a:gd name="T48" fmla="*/ 0 w 385"/>
                <a:gd name="T49" fmla="*/ 847 h 1234"/>
                <a:gd name="T50" fmla="*/ 0 w 385"/>
                <a:gd name="T51" fmla="*/ 768 h 1234"/>
                <a:gd name="T52" fmla="*/ 0 w 385"/>
                <a:gd name="T53" fmla="*/ 117 h 1234"/>
                <a:gd name="T54" fmla="*/ 279 w 385"/>
                <a:gd name="T55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1234">
                  <a:moveTo>
                    <a:pt x="279" y="0"/>
                  </a:moveTo>
                  <a:lnTo>
                    <a:pt x="279" y="955"/>
                  </a:lnTo>
                  <a:lnTo>
                    <a:pt x="281" y="979"/>
                  </a:lnTo>
                  <a:lnTo>
                    <a:pt x="288" y="1000"/>
                  </a:lnTo>
                  <a:lnTo>
                    <a:pt x="298" y="1017"/>
                  </a:lnTo>
                  <a:lnTo>
                    <a:pt x="312" y="1031"/>
                  </a:lnTo>
                  <a:lnTo>
                    <a:pt x="331" y="1040"/>
                  </a:lnTo>
                  <a:lnTo>
                    <a:pt x="356" y="1042"/>
                  </a:lnTo>
                  <a:lnTo>
                    <a:pt x="385" y="1038"/>
                  </a:lnTo>
                  <a:lnTo>
                    <a:pt x="385" y="1225"/>
                  </a:lnTo>
                  <a:lnTo>
                    <a:pt x="345" y="1228"/>
                  </a:lnTo>
                  <a:lnTo>
                    <a:pt x="310" y="1232"/>
                  </a:lnTo>
                  <a:lnTo>
                    <a:pt x="274" y="1232"/>
                  </a:lnTo>
                  <a:lnTo>
                    <a:pt x="234" y="1234"/>
                  </a:lnTo>
                  <a:lnTo>
                    <a:pt x="199" y="1230"/>
                  </a:lnTo>
                  <a:lnTo>
                    <a:pt x="164" y="1223"/>
                  </a:lnTo>
                  <a:lnTo>
                    <a:pt x="131" y="1211"/>
                  </a:lnTo>
                  <a:lnTo>
                    <a:pt x="98" y="1193"/>
                  </a:lnTo>
                  <a:lnTo>
                    <a:pt x="70" y="1173"/>
                  </a:lnTo>
                  <a:lnTo>
                    <a:pt x="45" y="1146"/>
                  </a:lnTo>
                  <a:lnTo>
                    <a:pt x="28" y="1117"/>
                  </a:lnTo>
                  <a:lnTo>
                    <a:pt x="16" y="1082"/>
                  </a:lnTo>
                  <a:lnTo>
                    <a:pt x="3" y="1004"/>
                  </a:lnTo>
                  <a:lnTo>
                    <a:pt x="0" y="925"/>
                  </a:lnTo>
                  <a:lnTo>
                    <a:pt x="0" y="847"/>
                  </a:lnTo>
                  <a:lnTo>
                    <a:pt x="0" y="768"/>
                  </a:lnTo>
                  <a:lnTo>
                    <a:pt x="0" y="117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49" name="Freeform 12"/>
            <p:cNvSpPr>
              <a:spLocks/>
            </p:cNvSpPr>
            <p:nvPr/>
          </p:nvSpPr>
          <p:spPr bwMode="auto">
            <a:xfrm>
              <a:off x="1032677" y="442238"/>
              <a:ext cx="2311400" cy="1316038"/>
            </a:xfrm>
            <a:custGeom>
              <a:avLst/>
              <a:gdLst>
                <a:gd name="T0" fmla="*/ 281 w 1456"/>
                <a:gd name="T1" fmla="*/ 0 h 829"/>
                <a:gd name="T2" fmla="*/ 282 w 1456"/>
                <a:gd name="T3" fmla="*/ 413 h 829"/>
                <a:gd name="T4" fmla="*/ 293 w 1456"/>
                <a:gd name="T5" fmla="*/ 491 h 829"/>
                <a:gd name="T6" fmla="*/ 319 w 1456"/>
                <a:gd name="T7" fmla="*/ 549 h 829"/>
                <a:gd name="T8" fmla="*/ 361 w 1456"/>
                <a:gd name="T9" fmla="*/ 584 h 829"/>
                <a:gd name="T10" fmla="*/ 425 w 1456"/>
                <a:gd name="T11" fmla="*/ 596 h 829"/>
                <a:gd name="T12" fmla="*/ 502 w 1456"/>
                <a:gd name="T13" fmla="*/ 582 h 829"/>
                <a:gd name="T14" fmla="*/ 558 w 1456"/>
                <a:gd name="T15" fmla="*/ 536 h 829"/>
                <a:gd name="T16" fmla="*/ 591 w 1456"/>
                <a:gd name="T17" fmla="*/ 463 h 829"/>
                <a:gd name="T18" fmla="*/ 605 w 1456"/>
                <a:gd name="T19" fmla="*/ 366 h 829"/>
                <a:gd name="T20" fmla="*/ 851 w 1456"/>
                <a:gd name="T21" fmla="*/ 0 h 829"/>
                <a:gd name="T22" fmla="*/ 856 w 1456"/>
                <a:gd name="T23" fmla="*/ 418 h 829"/>
                <a:gd name="T24" fmla="*/ 879 w 1456"/>
                <a:gd name="T25" fmla="*/ 503 h 829"/>
                <a:gd name="T26" fmla="*/ 924 w 1456"/>
                <a:gd name="T27" fmla="*/ 563 h 829"/>
                <a:gd name="T28" fmla="*/ 990 w 1456"/>
                <a:gd name="T29" fmla="*/ 592 h 829"/>
                <a:gd name="T30" fmla="*/ 1065 w 1456"/>
                <a:gd name="T31" fmla="*/ 594 h 829"/>
                <a:gd name="T32" fmla="*/ 1119 w 1456"/>
                <a:gd name="T33" fmla="*/ 570 h 829"/>
                <a:gd name="T34" fmla="*/ 1153 w 1456"/>
                <a:gd name="T35" fmla="*/ 523 h 829"/>
                <a:gd name="T36" fmla="*/ 1170 w 1456"/>
                <a:gd name="T37" fmla="*/ 455 h 829"/>
                <a:gd name="T38" fmla="*/ 1177 w 1456"/>
                <a:gd name="T39" fmla="*/ 366 h 829"/>
                <a:gd name="T40" fmla="*/ 1456 w 1456"/>
                <a:gd name="T41" fmla="*/ 0 h 829"/>
                <a:gd name="T42" fmla="*/ 1452 w 1456"/>
                <a:gd name="T43" fmla="*/ 453 h 829"/>
                <a:gd name="T44" fmla="*/ 1426 w 1456"/>
                <a:gd name="T45" fmla="*/ 573 h 829"/>
                <a:gd name="T46" fmla="*/ 1376 w 1456"/>
                <a:gd name="T47" fmla="*/ 669 h 829"/>
                <a:gd name="T48" fmla="*/ 1308 w 1456"/>
                <a:gd name="T49" fmla="*/ 742 h 829"/>
                <a:gd name="T50" fmla="*/ 1226 w 1456"/>
                <a:gd name="T51" fmla="*/ 791 h 829"/>
                <a:gd name="T52" fmla="*/ 1132 w 1456"/>
                <a:gd name="T53" fmla="*/ 819 h 829"/>
                <a:gd name="T54" fmla="*/ 1030 w 1456"/>
                <a:gd name="T55" fmla="*/ 829 h 829"/>
                <a:gd name="T56" fmla="*/ 919 w 1456"/>
                <a:gd name="T57" fmla="*/ 817 h 829"/>
                <a:gd name="T58" fmla="*/ 816 w 1456"/>
                <a:gd name="T59" fmla="*/ 782 h 829"/>
                <a:gd name="T60" fmla="*/ 729 w 1456"/>
                <a:gd name="T61" fmla="*/ 719 h 829"/>
                <a:gd name="T62" fmla="*/ 640 w 1456"/>
                <a:gd name="T63" fmla="*/ 782 h 829"/>
                <a:gd name="T64" fmla="*/ 539 w 1456"/>
                <a:gd name="T65" fmla="*/ 817 h 829"/>
                <a:gd name="T66" fmla="*/ 425 w 1456"/>
                <a:gd name="T67" fmla="*/ 829 h 829"/>
                <a:gd name="T68" fmla="*/ 324 w 1456"/>
                <a:gd name="T69" fmla="*/ 819 h 829"/>
                <a:gd name="T70" fmla="*/ 230 w 1456"/>
                <a:gd name="T71" fmla="*/ 791 h 829"/>
                <a:gd name="T72" fmla="*/ 148 w 1456"/>
                <a:gd name="T73" fmla="*/ 742 h 829"/>
                <a:gd name="T74" fmla="*/ 80 w 1456"/>
                <a:gd name="T75" fmla="*/ 669 h 829"/>
                <a:gd name="T76" fmla="*/ 31 w 1456"/>
                <a:gd name="T77" fmla="*/ 573 h 829"/>
                <a:gd name="T78" fmla="*/ 3 w 1456"/>
                <a:gd name="T79" fmla="*/ 453 h 829"/>
                <a:gd name="T80" fmla="*/ 0 w 1456"/>
                <a:gd name="T81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6" h="829">
                  <a:moveTo>
                    <a:pt x="0" y="0"/>
                  </a:moveTo>
                  <a:lnTo>
                    <a:pt x="281" y="0"/>
                  </a:lnTo>
                  <a:lnTo>
                    <a:pt x="281" y="366"/>
                  </a:lnTo>
                  <a:lnTo>
                    <a:pt x="282" y="413"/>
                  </a:lnTo>
                  <a:lnTo>
                    <a:pt x="286" y="455"/>
                  </a:lnTo>
                  <a:lnTo>
                    <a:pt x="293" y="491"/>
                  </a:lnTo>
                  <a:lnTo>
                    <a:pt x="303" y="523"/>
                  </a:lnTo>
                  <a:lnTo>
                    <a:pt x="319" y="549"/>
                  </a:lnTo>
                  <a:lnTo>
                    <a:pt x="337" y="570"/>
                  </a:lnTo>
                  <a:lnTo>
                    <a:pt x="361" y="584"/>
                  </a:lnTo>
                  <a:lnTo>
                    <a:pt x="391" y="594"/>
                  </a:lnTo>
                  <a:lnTo>
                    <a:pt x="425" y="596"/>
                  </a:lnTo>
                  <a:lnTo>
                    <a:pt x="467" y="592"/>
                  </a:lnTo>
                  <a:lnTo>
                    <a:pt x="502" y="582"/>
                  </a:lnTo>
                  <a:lnTo>
                    <a:pt x="532" y="563"/>
                  </a:lnTo>
                  <a:lnTo>
                    <a:pt x="558" y="536"/>
                  </a:lnTo>
                  <a:lnTo>
                    <a:pt x="577" y="503"/>
                  </a:lnTo>
                  <a:lnTo>
                    <a:pt x="591" y="463"/>
                  </a:lnTo>
                  <a:lnTo>
                    <a:pt x="602" y="418"/>
                  </a:lnTo>
                  <a:lnTo>
                    <a:pt x="605" y="366"/>
                  </a:lnTo>
                  <a:lnTo>
                    <a:pt x="605" y="0"/>
                  </a:lnTo>
                  <a:lnTo>
                    <a:pt x="851" y="0"/>
                  </a:lnTo>
                  <a:lnTo>
                    <a:pt x="851" y="366"/>
                  </a:lnTo>
                  <a:lnTo>
                    <a:pt x="856" y="418"/>
                  </a:lnTo>
                  <a:lnTo>
                    <a:pt x="865" y="463"/>
                  </a:lnTo>
                  <a:lnTo>
                    <a:pt x="879" y="503"/>
                  </a:lnTo>
                  <a:lnTo>
                    <a:pt x="900" y="536"/>
                  </a:lnTo>
                  <a:lnTo>
                    <a:pt x="924" y="563"/>
                  </a:lnTo>
                  <a:lnTo>
                    <a:pt x="954" y="582"/>
                  </a:lnTo>
                  <a:lnTo>
                    <a:pt x="990" y="592"/>
                  </a:lnTo>
                  <a:lnTo>
                    <a:pt x="1030" y="596"/>
                  </a:lnTo>
                  <a:lnTo>
                    <a:pt x="1065" y="594"/>
                  </a:lnTo>
                  <a:lnTo>
                    <a:pt x="1095" y="584"/>
                  </a:lnTo>
                  <a:lnTo>
                    <a:pt x="1119" y="570"/>
                  </a:lnTo>
                  <a:lnTo>
                    <a:pt x="1139" y="549"/>
                  </a:lnTo>
                  <a:lnTo>
                    <a:pt x="1153" y="523"/>
                  </a:lnTo>
                  <a:lnTo>
                    <a:pt x="1163" y="491"/>
                  </a:lnTo>
                  <a:lnTo>
                    <a:pt x="1170" y="455"/>
                  </a:lnTo>
                  <a:lnTo>
                    <a:pt x="1173" y="413"/>
                  </a:lnTo>
                  <a:lnTo>
                    <a:pt x="1177" y="366"/>
                  </a:lnTo>
                  <a:lnTo>
                    <a:pt x="1177" y="0"/>
                  </a:lnTo>
                  <a:lnTo>
                    <a:pt x="1456" y="0"/>
                  </a:lnTo>
                  <a:lnTo>
                    <a:pt x="1456" y="381"/>
                  </a:lnTo>
                  <a:lnTo>
                    <a:pt x="1452" y="453"/>
                  </a:lnTo>
                  <a:lnTo>
                    <a:pt x="1442" y="517"/>
                  </a:lnTo>
                  <a:lnTo>
                    <a:pt x="1426" y="573"/>
                  </a:lnTo>
                  <a:lnTo>
                    <a:pt x="1404" y="625"/>
                  </a:lnTo>
                  <a:lnTo>
                    <a:pt x="1376" y="669"/>
                  </a:lnTo>
                  <a:lnTo>
                    <a:pt x="1344" y="709"/>
                  </a:lnTo>
                  <a:lnTo>
                    <a:pt x="1308" y="742"/>
                  </a:lnTo>
                  <a:lnTo>
                    <a:pt x="1269" y="768"/>
                  </a:lnTo>
                  <a:lnTo>
                    <a:pt x="1226" y="791"/>
                  </a:lnTo>
                  <a:lnTo>
                    <a:pt x="1180" y="808"/>
                  </a:lnTo>
                  <a:lnTo>
                    <a:pt x="1132" y="819"/>
                  </a:lnTo>
                  <a:lnTo>
                    <a:pt x="1083" y="826"/>
                  </a:lnTo>
                  <a:lnTo>
                    <a:pt x="1030" y="829"/>
                  </a:lnTo>
                  <a:lnTo>
                    <a:pt x="973" y="826"/>
                  </a:lnTo>
                  <a:lnTo>
                    <a:pt x="919" y="817"/>
                  </a:lnTo>
                  <a:lnTo>
                    <a:pt x="865" y="803"/>
                  </a:lnTo>
                  <a:lnTo>
                    <a:pt x="816" y="782"/>
                  </a:lnTo>
                  <a:lnTo>
                    <a:pt x="771" y="754"/>
                  </a:lnTo>
                  <a:lnTo>
                    <a:pt x="729" y="719"/>
                  </a:lnTo>
                  <a:lnTo>
                    <a:pt x="687" y="754"/>
                  </a:lnTo>
                  <a:lnTo>
                    <a:pt x="640" y="782"/>
                  </a:lnTo>
                  <a:lnTo>
                    <a:pt x="591" y="803"/>
                  </a:lnTo>
                  <a:lnTo>
                    <a:pt x="539" y="817"/>
                  </a:lnTo>
                  <a:lnTo>
                    <a:pt x="483" y="826"/>
                  </a:lnTo>
                  <a:lnTo>
                    <a:pt x="425" y="829"/>
                  </a:lnTo>
                  <a:lnTo>
                    <a:pt x="375" y="826"/>
                  </a:lnTo>
                  <a:lnTo>
                    <a:pt x="324" y="819"/>
                  </a:lnTo>
                  <a:lnTo>
                    <a:pt x="277" y="808"/>
                  </a:lnTo>
                  <a:lnTo>
                    <a:pt x="230" y="791"/>
                  </a:lnTo>
                  <a:lnTo>
                    <a:pt x="188" y="768"/>
                  </a:lnTo>
                  <a:lnTo>
                    <a:pt x="148" y="742"/>
                  </a:lnTo>
                  <a:lnTo>
                    <a:pt x="112" y="709"/>
                  </a:lnTo>
                  <a:lnTo>
                    <a:pt x="80" y="669"/>
                  </a:lnTo>
                  <a:lnTo>
                    <a:pt x="52" y="625"/>
                  </a:lnTo>
                  <a:lnTo>
                    <a:pt x="31" y="573"/>
                  </a:lnTo>
                  <a:lnTo>
                    <a:pt x="14" y="517"/>
                  </a:lnTo>
                  <a:lnTo>
                    <a:pt x="3" y="453"/>
                  </a:lnTo>
                  <a:lnTo>
                    <a:pt x="0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sp>
        <p:nvSpPr>
          <p:cNvPr id="150" name="AutoShape 3"/>
          <p:cNvSpPr>
            <a:spLocks noChangeAspect="1" noChangeArrowheads="1" noTextEdit="1"/>
          </p:cNvSpPr>
          <p:nvPr userDrawn="1"/>
        </p:nvSpPr>
        <p:spPr bwMode="auto">
          <a:xfrm>
            <a:off x="3861825" y="3980325"/>
            <a:ext cx="4344823" cy="38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600" kern="0">
                <a:solidFill>
                  <a:prstClr val="white"/>
                </a:solidFill>
                <a:latin typeface="Segoe UI Light"/>
                <a:cs typeface="Adobe Arabic" panose="02040503050201020203" pitchFamily="18" charset="-78"/>
              </a:rPr>
              <a:t>INNOVATE TO LEAD</a:t>
            </a:r>
          </a:p>
        </p:txBody>
      </p:sp>
      <p:sp>
        <p:nvSpPr>
          <p:cNvPr id="151" name="Rechthoek 78"/>
          <p:cNvSpPr/>
          <p:nvPr userDrawn="1"/>
        </p:nvSpPr>
        <p:spPr>
          <a:xfrm rot="16200000">
            <a:off x="6058750" y="-6192260"/>
            <a:ext cx="50400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152" name="Rechthoek 79"/>
          <p:cNvSpPr/>
          <p:nvPr userDrawn="1"/>
        </p:nvSpPr>
        <p:spPr>
          <a:xfrm rot="16200000">
            <a:off x="6130596" y="1009011"/>
            <a:ext cx="50400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25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0" name="Grijze AchterGrond"/>
          <p:cNvSpPr/>
          <p:nvPr userDrawn="1"/>
        </p:nvSpPr>
        <p:spPr>
          <a:xfrm>
            <a:off x="2" y="10"/>
            <a:ext cx="12206441" cy="6857989"/>
          </a:xfrm>
          <a:prstGeom prst="rect">
            <a:avLst/>
          </a:prstGeom>
          <a:solidFill>
            <a:sysClr val="windowText" lastClr="000000">
              <a:alpha val="68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1" name="Streep Beneden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2" name="Wortell Beneden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3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4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5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6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7" name="Streep Boven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8" name="Wortell Boven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39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48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0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4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55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41695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 userDrawn="1"/>
        </p:nvSpPr>
        <p:spPr>
          <a:xfrm>
            <a:off x="590580" y="434025"/>
            <a:ext cx="5040000" cy="514157"/>
          </a:xfrm>
          <a:prstGeom prst="rect">
            <a:avLst/>
          </a:prstGeom>
          <a:gradFill>
            <a:gsLst>
              <a:gs pos="93000">
                <a:srgbClr val="5AAF41"/>
              </a:gs>
              <a:gs pos="88000">
                <a:sysClr val="window" lastClr="FFFFFF"/>
              </a:gs>
              <a:gs pos="0">
                <a:sysClr val="window" lastClr="FFFFFF"/>
              </a:gs>
              <a:gs pos="88000">
                <a:srgbClr val="5AAF41"/>
              </a:gs>
              <a:gs pos="93000">
                <a:sysClr val="window" lastClr="FFFFFF"/>
              </a:gs>
              <a:gs pos="100000">
                <a:sysClr val="window" lastClr="FFFFFF"/>
              </a:gs>
            </a:gsLst>
            <a:lin ang="5400000" scaled="1"/>
          </a:gradFill>
        </p:spPr>
        <p:txBody>
          <a:bodyPr vert="horz" lIns="0" tIns="90000" rIns="0" bIns="90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4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5AAF4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36" y="2"/>
            <a:ext cx="12188347" cy="686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 userDrawn="1"/>
        </p:nvSpPr>
        <p:spPr>
          <a:xfrm>
            <a:off x="0" y="0"/>
            <a:ext cx="12206443" cy="6866105"/>
          </a:xfrm>
          <a:prstGeom prst="rect">
            <a:avLst/>
          </a:prstGeom>
          <a:solidFill>
            <a:sysClr val="windowText" lastClr="000000"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4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45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0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51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5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6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5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6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70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0728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/>
          </p:cNvSpPr>
          <p:nvPr userDrawn="1"/>
        </p:nvSpPr>
        <p:spPr>
          <a:xfrm>
            <a:off x="590580" y="434025"/>
            <a:ext cx="5040000" cy="514157"/>
          </a:xfrm>
          <a:prstGeom prst="rect">
            <a:avLst/>
          </a:prstGeom>
          <a:gradFill>
            <a:gsLst>
              <a:gs pos="93000">
                <a:srgbClr val="5AAF41"/>
              </a:gs>
              <a:gs pos="88000">
                <a:sysClr val="window" lastClr="FFFFFF"/>
              </a:gs>
              <a:gs pos="0">
                <a:sysClr val="window" lastClr="FFFFFF"/>
              </a:gs>
              <a:gs pos="88000">
                <a:srgbClr val="5AAF41"/>
              </a:gs>
              <a:gs pos="93000">
                <a:sysClr val="window" lastClr="FFFFFF"/>
              </a:gs>
              <a:gs pos="100000">
                <a:sysClr val="window" lastClr="FFFFFF"/>
              </a:gs>
            </a:gsLst>
            <a:lin ang="5400000" scaled="1"/>
          </a:gradFill>
        </p:spPr>
        <p:txBody>
          <a:bodyPr vert="horz" lIns="0" tIns="90000" rIns="0" bIns="90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4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5AAF4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2" name="Grijze AchterGrond"/>
          <p:cNvSpPr/>
          <p:nvPr userDrawn="1"/>
        </p:nvSpPr>
        <p:spPr>
          <a:xfrm>
            <a:off x="2" y="-14923"/>
            <a:ext cx="12206441" cy="6872923"/>
          </a:xfrm>
          <a:prstGeom prst="rect">
            <a:avLst/>
          </a:prstGeom>
          <a:solidFill>
            <a:sysClr val="windowText" lastClr="000000"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Streep Beneden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4" name="Wortell Beneden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75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76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77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78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9" name="Streep Boven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80" name="Wortell Boven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1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90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1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2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83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101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7864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Grijze AchterGrond"/>
          <p:cNvSpPr/>
          <p:nvPr userDrawn="1"/>
        </p:nvSpPr>
        <p:spPr>
          <a:xfrm>
            <a:off x="0" y="-14923"/>
            <a:ext cx="12192000" cy="6872923"/>
          </a:xfrm>
          <a:prstGeom prst="rect">
            <a:avLst/>
          </a:prstGeom>
          <a:solidFill>
            <a:sysClr val="windowText" lastClr="000000">
              <a:alpha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2" name="Streep Beneden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3" name="Wortell Beneden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4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5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6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8" name="Streep Boven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Wortell Boven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40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49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0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42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4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5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8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53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9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ol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 userDrawn="1"/>
        </p:nvSpPr>
        <p:spPr>
          <a:xfrm>
            <a:off x="590580" y="434025"/>
            <a:ext cx="5040000" cy="514157"/>
          </a:xfrm>
          <a:prstGeom prst="rect">
            <a:avLst/>
          </a:prstGeom>
          <a:gradFill>
            <a:gsLst>
              <a:gs pos="93000">
                <a:srgbClr val="5AAF41"/>
              </a:gs>
              <a:gs pos="88000">
                <a:sysClr val="window" lastClr="FFFFFF"/>
              </a:gs>
              <a:gs pos="0">
                <a:sysClr val="window" lastClr="FFFFFF"/>
              </a:gs>
              <a:gs pos="88000">
                <a:srgbClr val="5AAF41"/>
              </a:gs>
              <a:gs pos="93000">
                <a:sysClr val="window" lastClr="FFFFFF"/>
              </a:gs>
              <a:gs pos="100000">
                <a:sysClr val="window" lastClr="FFFFFF"/>
              </a:gs>
            </a:gsLst>
            <a:lin ang="5400000" scaled="1"/>
          </a:gradFill>
        </p:spPr>
        <p:txBody>
          <a:bodyPr vert="horz" lIns="0" tIns="90000" rIns="0" bIns="90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4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5AAF4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Grijze AchterGrond"/>
          <p:cNvSpPr/>
          <p:nvPr userDrawn="1"/>
        </p:nvSpPr>
        <p:spPr>
          <a:xfrm>
            <a:off x="0" y="-14923"/>
            <a:ext cx="12206444" cy="6872923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7" name="Streep Beneden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8" name="Wortell Beneden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9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1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3" name="Streep Boven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44" name="Wortell Boven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45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54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5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6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47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0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1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62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196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" y="0"/>
            <a:ext cx="12151895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1464" y="-14923"/>
            <a:ext cx="12217907" cy="6869934"/>
          </a:xfrm>
          <a:prstGeom prst="rect">
            <a:avLst/>
          </a:prstGeom>
          <a:solidFill>
            <a:sysClr val="windowText" lastClr="000000">
              <a:alpha val="5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0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11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12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6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17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6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9640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 userDrawn="1"/>
        </p:nvSpPr>
        <p:spPr>
          <a:xfrm>
            <a:off x="590580" y="434025"/>
            <a:ext cx="5040000" cy="514157"/>
          </a:xfrm>
          <a:prstGeom prst="rect">
            <a:avLst/>
          </a:prstGeom>
          <a:gradFill>
            <a:gsLst>
              <a:gs pos="93000">
                <a:srgbClr val="5AAF41"/>
              </a:gs>
              <a:gs pos="88000">
                <a:sysClr val="window" lastClr="FFFFFF"/>
              </a:gs>
              <a:gs pos="0">
                <a:sysClr val="window" lastClr="FFFFFF"/>
              </a:gs>
              <a:gs pos="88000">
                <a:srgbClr val="5AAF41"/>
              </a:gs>
              <a:gs pos="93000">
                <a:sysClr val="window" lastClr="FFFFFF"/>
              </a:gs>
              <a:gs pos="100000">
                <a:sysClr val="window" lastClr="FFFFFF"/>
              </a:gs>
            </a:gsLst>
            <a:lin ang="5400000" scaled="1"/>
          </a:gradFill>
        </p:spPr>
        <p:txBody>
          <a:bodyPr vert="horz" lIns="0" tIns="90000" rIns="0" bIns="90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4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5AAF4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Grijze AchterGrond"/>
          <p:cNvSpPr/>
          <p:nvPr userDrawn="1"/>
        </p:nvSpPr>
        <p:spPr>
          <a:xfrm>
            <a:off x="0" y="-14923"/>
            <a:ext cx="12206443" cy="6872923"/>
          </a:xfrm>
          <a:prstGeom prst="rect">
            <a:avLst/>
          </a:prstGeom>
          <a:solidFill>
            <a:sysClr val="windowText" lastClr="000000"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5" name="Streep Beneden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6" name="Wortell Beneden"/>
          <p:cNvGrpSpPr/>
          <p:nvPr userDrawn="1"/>
        </p:nvGrpSpPr>
        <p:grpSpPr>
          <a:xfrm flipH="1">
            <a:off x="2" y="6347375"/>
            <a:ext cx="2480891" cy="510630"/>
            <a:chOff x="563785" y="7236201"/>
            <a:chExt cx="2480891" cy="1796215"/>
          </a:xfrm>
        </p:grpSpPr>
        <p:sp>
          <p:nvSpPr>
            <p:cNvPr id="37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1" name="Streep Boven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42" name="Wortell Boven"/>
          <p:cNvGrpSpPr/>
          <p:nvPr userDrawn="1"/>
        </p:nvGrpSpPr>
        <p:grpSpPr>
          <a:xfrm>
            <a:off x="9816583" y="-14923"/>
            <a:ext cx="2391435" cy="573721"/>
            <a:chOff x="9816583" y="-14923"/>
            <a:chExt cx="2391435" cy="573721"/>
          </a:xfrm>
        </p:grpSpPr>
        <p:grpSp>
          <p:nvGrpSpPr>
            <p:cNvPr id="43" name="Groep 14"/>
            <p:cNvGrpSpPr/>
            <p:nvPr userDrawn="1"/>
          </p:nvGrpSpPr>
          <p:grpSpPr>
            <a:xfrm rot="10800000" flipH="1">
              <a:off x="9816583" y="-14923"/>
              <a:ext cx="2391435" cy="573721"/>
              <a:chOff x="564576" y="7859699"/>
              <a:chExt cx="1867134" cy="1314846"/>
            </a:xfrm>
          </p:grpSpPr>
          <p:sp>
            <p:nvSpPr>
              <p:cNvPr id="52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4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ep 20"/>
            <p:cNvGrpSpPr/>
            <p:nvPr userDrawn="1"/>
          </p:nvGrpSpPr>
          <p:grpSpPr>
            <a:xfrm>
              <a:off x="10693400" y="341190"/>
              <a:ext cx="600018" cy="148128"/>
              <a:chOff x="1032677" y="-213400"/>
              <a:chExt cx="9131301" cy="2254250"/>
            </a:xfrm>
            <a:effectLst/>
          </p:grpSpPr>
          <p:sp>
            <p:nvSpPr>
              <p:cNvPr id="45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8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0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1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58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751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>
            <a:spLocks/>
          </p:cNvSpPr>
          <p:nvPr userDrawn="1"/>
        </p:nvSpPr>
        <p:spPr>
          <a:xfrm>
            <a:off x="590580" y="434025"/>
            <a:ext cx="5040000" cy="514157"/>
          </a:xfrm>
          <a:prstGeom prst="rect">
            <a:avLst/>
          </a:prstGeom>
          <a:gradFill>
            <a:gsLst>
              <a:gs pos="93000">
                <a:srgbClr val="5AAF41"/>
              </a:gs>
              <a:gs pos="88000">
                <a:sysClr val="window" lastClr="FFFFFF"/>
              </a:gs>
              <a:gs pos="0">
                <a:sysClr val="window" lastClr="FFFFFF"/>
              </a:gs>
              <a:gs pos="88000">
                <a:srgbClr val="5AAF41"/>
              </a:gs>
              <a:gs pos="93000">
                <a:sysClr val="window" lastClr="FFFFFF"/>
              </a:gs>
              <a:gs pos="100000">
                <a:sysClr val="window" lastClr="FFFFFF"/>
              </a:gs>
            </a:gsLst>
            <a:lin ang="5400000" scaled="1"/>
          </a:gradFill>
        </p:spPr>
        <p:txBody>
          <a:bodyPr vert="horz" lIns="0" tIns="90000" rIns="0" bIns="90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400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5AAF4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53913" cy="7458604"/>
          </a:xfrm>
          <a:prstGeom prst="rect">
            <a:avLst/>
          </a:prstGeom>
        </p:spPr>
      </p:pic>
      <p:sp>
        <p:nvSpPr>
          <p:cNvPr id="61" name="Rectangle 60"/>
          <p:cNvSpPr/>
          <p:nvPr userDrawn="1"/>
        </p:nvSpPr>
        <p:spPr>
          <a:xfrm>
            <a:off x="0" y="-14927"/>
            <a:ext cx="12213524" cy="6872928"/>
          </a:xfrm>
          <a:prstGeom prst="rect">
            <a:avLst/>
          </a:prstGeom>
          <a:solidFill>
            <a:sysClr val="windowText" lastClr="000000"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2" name="Streep Beneden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63" name="Wortell Beneden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64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65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66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67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8" name="Streep Boven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69" name="Wortell Boven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70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79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0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1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72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73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74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76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77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78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85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64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8A341773-CAA5-4821-A620-A9ED1DFA64CA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6913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9" name="Rectangle 58"/>
          <p:cNvSpPr/>
          <p:nvPr userDrawn="1"/>
        </p:nvSpPr>
        <p:spPr>
          <a:xfrm>
            <a:off x="0" y="0"/>
            <a:ext cx="12206443" cy="6858000"/>
          </a:xfrm>
          <a:prstGeom prst="rect">
            <a:avLst/>
          </a:prstGeom>
          <a:solidFill>
            <a:sysClr val="windowText" lastClr="000000">
              <a:alpha val="4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3" name="Rechthoek 64">
            <a:hlinkClick r:id="" action="ppaction://noaction"/>
          </p:cNvPr>
          <p:cNvSpPr/>
          <p:nvPr userDrawn="1"/>
        </p:nvSpPr>
        <p:spPr>
          <a:xfrm rot="5400000">
            <a:off x="4883064" y="-4895674"/>
            <a:ext cx="51072" cy="98172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4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85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8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90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91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9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0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9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9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9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9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9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0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106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7111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rease Produ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rcRect t="17599" r="8530"/>
          <a:stretch/>
        </p:blipFill>
        <p:spPr>
          <a:xfrm>
            <a:off x="4566023" y="-14923"/>
            <a:ext cx="7625977" cy="6869934"/>
          </a:xfrm>
          <a:prstGeom prst="rect">
            <a:avLst/>
          </a:prstGeom>
        </p:spPr>
      </p:pic>
      <p:sp>
        <p:nvSpPr>
          <p:cNvPr id="33" name="Rectangle 2"/>
          <p:cNvSpPr>
            <a:spLocks noChangeAspect="1"/>
          </p:cNvSpPr>
          <p:nvPr userDrawn="1"/>
        </p:nvSpPr>
        <p:spPr>
          <a:xfrm>
            <a:off x="-11464" y="0"/>
            <a:ext cx="7363501" cy="6855011"/>
          </a:xfrm>
          <a:custGeom>
            <a:avLst/>
            <a:gdLst>
              <a:gd name="connsiteX0" fmla="*/ 0 w 9372084"/>
              <a:gd name="connsiteY0" fmla="*/ 0 h 6855011"/>
              <a:gd name="connsiteX1" fmla="*/ 9372084 w 9372084"/>
              <a:gd name="connsiteY1" fmla="*/ 0 h 6855011"/>
              <a:gd name="connsiteX2" fmla="*/ 9372084 w 9372084"/>
              <a:gd name="connsiteY2" fmla="*/ 6855011 h 6855011"/>
              <a:gd name="connsiteX3" fmla="*/ 0 w 9372084"/>
              <a:gd name="connsiteY3" fmla="*/ 6855011 h 6855011"/>
              <a:gd name="connsiteX4" fmla="*/ 0 w 9372084"/>
              <a:gd name="connsiteY4" fmla="*/ 0 h 6855011"/>
              <a:gd name="connsiteX0" fmla="*/ 0 w 9372084"/>
              <a:gd name="connsiteY0" fmla="*/ 0 h 6855011"/>
              <a:gd name="connsiteX1" fmla="*/ 6575096 w 9372084"/>
              <a:gd name="connsiteY1" fmla="*/ 143435 h 6855011"/>
              <a:gd name="connsiteX2" fmla="*/ 9372084 w 9372084"/>
              <a:gd name="connsiteY2" fmla="*/ 6855011 h 6855011"/>
              <a:gd name="connsiteX3" fmla="*/ 0 w 9372084"/>
              <a:gd name="connsiteY3" fmla="*/ 6855011 h 6855011"/>
              <a:gd name="connsiteX4" fmla="*/ 0 w 9372084"/>
              <a:gd name="connsiteY4" fmla="*/ 0 h 6855011"/>
              <a:gd name="connsiteX0" fmla="*/ 0 w 9372084"/>
              <a:gd name="connsiteY0" fmla="*/ 0 h 6855011"/>
              <a:gd name="connsiteX1" fmla="*/ 6575096 w 9372084"/>
              <a:gd name="connsiteY1" fmla="*/ 11953 h 6855011"/>
              <a:gd name="connsiteX2" fmla="*/ 9372084 w 9372084"/>
              <a:gd name="connsiteY2" fmla="*/ 6855011 h 6855011"/>
              <a:gd name="connsiteX3" fmla="*/ 0 w 9372084"/>
              <a:gd name="connsiteY3" fmla="*/ 6855011 h 6855011"/>
              <a:gd name="connsiteX4" fmla="*/ 0 w 9372084"/>
              <a:gd name="connsiteY4" fmla="*/ 0 h 685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72084" h="6855011">
                <a:moveTo>
                  <a:pt x="0" y="0"/>
                </a:moveTo>
                <a:lnTo>
                  <a:pt x="6575096" y="11953"/>
                </a:lnTo>
                <a:lnTo>
                  <a:pt x="9372084" y="6855011"/>
                </a:lnTo>
                <a:lnTo>
                  <a:pt x="0" y="685501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30000"/>
                      </a14:imgEffect>
                    </a14:imgLayer>
                  </a14:imgProps>
                </a:ext>
              </a:extLst>
            </a:blip>
            <a:srcRect/>
            <a:stretch>
              <a:fillRect l="-27278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-11464" y="-14923"/>
            <a:ext cx="12217907" cy="6869934"/>
          </a:xfrm>
          <a:prstGeom prst="rect">
            <a:avLst/>
          </a:prstGeom>
          <a:solidFill>
            <a:sysClr val="windowText" lastClr="000000">
              <a:alpha val="5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6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7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1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42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43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52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4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45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8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9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0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51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58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9350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1464" y="-14923"/>
            <a:ext cx="12217907" cy="6869934"/>
          </a:xfrm>
          <a:prstGeom prst="rect">
            <a:avLst/>
          </a:prstGeom>
          <a:solidFill>
            <a:schemeClr val="tx1">
              <a:alpha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8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0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11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12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6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17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6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814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8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29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0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1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3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36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45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38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1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2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80504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1464" y="-14923"/>
            <a:ext cx="12217907" cy="6869934"/>
          </a:xfrm>
          <a:prstGeom prst="rect">
            <a:avLst/>
          </a:prstGeom>
          <a:solidFill>
            <a:sysClr val="windowText" lastClr="000000">
              <a:alpha val="5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6" name="Title 54"/>
          <p:cNvSpPr>
            <a:spLocks noGrp="1"/>
          </p:cNvSpPr>
          <p:nvPr>
            <p:ph type="title"/>
          </p:nvPr>
        </p:nvSpPr>
        <p:spPr>
          <a:xfrm>
            <a:off x="466910" y="320485"/>
            <a:ext cx="7816727" cy="707886"/>
          </a:xfrm>
          <a:noFill/>
          <a:ln w="38100">
            <a:solidFill>
              <a:srgbClr val="5AAF41"/>
            </a:solidFill>
          </a:ln>
        </p:spPr>
        <p:txBody>
          <a:bodyPr wrap="square" rtlCol="0">
            <a:spAutoFit/>
          </a:bodyPr>
          <a:lstStyle>
            <a:lvl1pPr>
              <a:defRPr kumimoji="0" lang="en-US" sz="4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7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8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3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14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3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4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1784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4" y="1773238"/>
            <a:ext cx="11655835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5C3A3565-E826-4983-86DA-4A8CE0494427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12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3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9632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4" y="1773238"/>
            <a:ext cx="11655835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accent6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accent6"/>
                </a:solidFill>
                <a:latin typeface="+mj-lt"/>
              </a:defRPr>
            </a:lvl1pPr>
          </a:lstStyle>
          <a:p>
            <a:fld id="{62358199-A1F3-485C-8B62-A2DCF671E76C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0" y="0"/>
            <a:chExt cx="1385570" cy="1385570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0" y="0"/>
              <a:ext cx="1385570" cy="1385570"/>
            </a:xfrm>
            <a:prstGeom prst="rect">
              <a:avLst/>
            </a:prstGeom>
            <a:solidFill>
              <a:srgbClr val="5AAF4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" y="990600"/>
              <a:ext cx="1209675" cy="3048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accent6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accent6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33093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A137B12B-8650-45DC-9E4E-7FB6A73E24B6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71567"/>
            <a:chOff x="188963" y="-26590"/>
            <a:chExt cx="1801274" cy="1872000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72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5577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8A341773-CAA5-4821-A620-A9ED1DFA64CA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6913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BAFDE786-0827-4B8D-A465-B2B49135A48B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7167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BAFDE786-0827-4B8D-A465-B2B49135A48B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71671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84109" y="5949283"/>
            <a:ext cx="3682433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7B01181B-5ACB-4270-BA97-A671B04F62A9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72000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3804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9673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les_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24106" y="-5323"/>
            <a:ext cx="1872731" cy="1871567"/>
            <a:chOff x="0" y="0"/>
            <a:chExt cx="1439974" cy="14399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0" y="0"/>
              <a:ext cx="1439974" cy="1439974"/>
            </a:xfrm>
            <a:prstGeom prst="rect">
              <a:avLst/>
            </a:prstGeom>
            <a:solidFill>
              <a:srgbClr val="5AAF4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0" y="1031495"/>
              <a:ext cx="1272464" cy="320620"/>
            </a:xfrm>
            <a:prstGeom prst="rect">
              <a:avLst/>
            </a:prstGeom>
          </p:spPr>
        </p:pic>
      </p:grpSp>
      <p:sp>
        <p:nvSpPr>
          <p:cNvPr id="8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14577" y="1996519"/>
            <a:ext cx="5923233" cy="389790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178674" y="2005585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99167" y="2005585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178674" y="4022939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95685" y="4022939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231343" y="2007097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0228902" y="4022854"/>
            <a:ext cx="1872731" cy="1871567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629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211195" y="1771652"/>
            <a:ext cx="5814938" cy="3889374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164282" y="1771688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84776" y="1771688"/>
            <a:ext cx="1873070" cy="1873214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168036" y="3788957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85048" y="3789042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216952" y="1773199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0215512" y="3788957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8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9229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078005" y="1771652"/>
            <a:ext cx="3893121" cy="3889374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161907" y="1773199"/>
            <a:ext cx="3745463" cy="1870003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9051858" y="3789042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9051858" y="1773199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161907" y="3788957"/>
            <a:ext cx="3745463" cy="1870003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7259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154758" y="2631558"/>
            <a:ext cx="5905795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171033" y="601684"/>
            <a:ext cx="3889519" cy="1870003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87821" y="4647401"/>
            <a:ext cx="1872731" cy="1870003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4154758" y="601684"/>
            <a:ext cx="1872731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154758" y="4647316"/>
            <a:ext cx="3889519" cy="1870003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117000" y="361633"/>
            <a:ext cx="5910489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116360" y="2631559"/>
            <a:ext cx="3889519" cy="3885760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10204097" y="2631559"/>
            <a:ext cx="1872731" cy="3885845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10204097" y="601684"/>
            <a:ext cx="1872731" cy="1870003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117001" y="2631559"/>
            <a:ext cx="3889519" cy="734645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t"/>
          <a:lstStyle>
            <a:lvl1pPr marL="0" indent="0">
              <a:buNone/>
              <a:defRPr sz="359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10204097" y="2631559"/>
            <a:ext cx="1872731" cy="734645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t"/>
          <a:lstStyle>
            <a:lvl1pPr marL="0" indent="0">
              <a:buNone/>
              <a:defRPr sz="359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8424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4154758" y="2631558"/>
            <a:ext cx="1872731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187309" y="601684"/>
            <a:ext cx="3889519" cy="1870003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6169123" y="2631644"/>
            <a:ext cx="3891430" cy="3885760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6169123" y="601684"/>
            <a:ext cx="1872731" cy="1870003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087096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10204097" y="2631559"/>
            <a:ext cx="1872731" cy="3885845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10204097" y="2631559"/>
            <a:ext cx="1872731" cy="734645"/>
          </a:xfrm>
          <a:prstGeom prst="rect">
            <a:avLst/>
          </a:prstGeom>
          <a:solidFill>
            <a:schemeClr val="accent4"/>
          </a:solidFill>
        </p:spPr>
        <p:txBody>
          <a:bodyPr lIns="27004" tIns="0" rIns="0" bIns="0" anchor="t"/>
          <a:lstStyle>
            <a:lvl1pPr marL="0" indent="0">
              <a:buNone/>
              <a:defRPr sz="359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>
            <a:off x="117001" y="4645837"/>
            <a:ext cx="5907705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34" hasCustomPrompt="1"/>
          </p:nvPr>
        </p:nvSpPr>
        <p:spPr>
          <a:xfrm>
            <a:off x="117001" y="2631558"/>
            <a:ext cx="3893040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4162612" y="601684"/>
            <a:ext cx="1872731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3947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Imag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-13418" y="361633"/>
            <a:ext cx="9974983" cy="1143000"/>
          </a:xfrm>
          <a:prstGeom prst="rect">
            <a:avLst/>
          </a:prstGeom>
          <a:solidFill>
            <a:schemeClr val="accent1"/>
          </a:solidFill>
        </p:spPr>
        <p:txBody>
          <a:bodyPr lIns="216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1864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Imag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-13418" y="361633"/>
            <a:ext cx="9974983" cy="1143000"/>
          </a:xfrm>
          <a:prstGeom prst="rect">
            <a:avLst/>
          </a:prstGeom>
          <a:solidFill>
            <a:schemeClr val="accent2"/>
          </a:solidFill>
        </p:spPr>
        <p:txBody>
          <a:bodyPr lIns="216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3294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84109" y="5949283"/>
            <a:ext cx="3682433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7B01181B-5ACB-4270-BA97-A671B04F62A9}" type="datetime4">
              <a:rPr lang="nl-NL" sz="2699" smtClean="0"/>
              <a:t>30 juli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720004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17002" y="3789364"/>
            <a:ext cx="3890896" cy="1847789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117001" y="3109511"/>
            <a:ext cx="3889229" cy="534660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17001" y="1786845"/>
            <a:ext cx="3890893" cy="133627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150080" y="3789095"/>
            <a:ext cx="3890896" cy="1847789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4150079" y="3109242"/>
            <a:ext cx="3889229" cy="534660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4150079" y="1786576"/>
            <a:ext cx="3890893" cy="133627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84103" y="3789095"/>
            <a:ext cx="3890896" cy="1847789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184103" y="3109242"/>
            <a:ext cx="3889229" cy="534660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8184103" y="1786576"/>
            <a:ext cx="3890893" cy="133627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8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2875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702268" y="1773200"/>
            <a:ext cx="4250604" cy="4247488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096472" y="1773201"/>
            <a:ext cx="4249660" cy="4247488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6322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les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702268" y="1773200"/>
            <a:ext cx="4250604" cy="4247488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096472" y="1773201"/>
            <a:ext cx="4249660" cy="4247488"/>
          </a:xfrm>
          <a:prstGeom prst="rect">
            <a:avLst/>
          </a:prstGeom>
          <a:solidFill>
            <a:schemeClr val="bg1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6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7922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/Logo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17001" y="1786844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4150079" y="1786576"/>
            <a:ext cx="3890893" cy="1858399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8184103" y="1786576"/>
            <a:ext cx="3890893" cy="1858399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117001" y="3788957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151025" y="3788957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8185048" y="3788957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7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883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4" y="1773238"/>
            <a:ext cx="11655835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D98BC6AE-49AB-47F9-8811-9A03FDD91531}" type="datetime4">
              <a:rPr lang="nl-NL" sz="2699" smtClean="0"/>
              <a:t>13 april 2012</a:t>
            </a:fld>
            <a:endParaRPr lang="en-US" sz="2699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12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3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506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4" y="1773238"/>
            <a:ext cx="11655835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accent6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accent6"/>
                </a:solidFill>
                <a:latin typeface="+mj-lt"/>
              </a:defRPr>
            </a:lvl1pPr>
          </a:lstStyle>
          <a:p>
            <a:fld id="{D98BC6AE-49AB-47F9-8811-9A03FDD91531}" type="datetime4">
              <a:rPr lang="nl-NL" sz="2699" smtClean="0"/>
              <a:t>13 april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0" y="0"/>
            <a:chExt cx="1385570" cy="1385570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0" y="0"/>
              <a:ext cx="1385570" cy="1385570"/>
            </a:xfrm>
            <a:prstGeom prst="rect">
              <a:avLst/>
            </a:prstGeom>
            <a:solidFill>
              <a:srgbClr val="5AAF4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" y="990600"/>
              <a:ext cx="1209675" cy="3048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accent6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accent6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616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 sz="2699"/>
              <a:t>13 april 2012</a:t>
            </a:r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5330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 sz="2699"/>
              <a:t>13 april 2012</a:t>
            </a:r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807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7C67EA5B-A10E-4E21-B3C8-3F80755F0A9B}" type="datetime4">
              <a:rPr lang="nl-NL" sz="2699" smtClean="0"/>
              <a:t>13 april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735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84109" y="5949283"/>
            <a:ext cx="3682433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4A4EC6E9-8BCE-400B-A34B-ADAA62344CC5}" type="datetime4">
              <a:rPr lang="nl-NL" sz="2699" smtClean="0"/>
              <a:t>13 april 2012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/>
            <a:r>
              <a:rPr lang="nl-NL" sz="2200" b="0" kern="1200" cap="none" spc="-38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rPr>
              <a:t>MUI 2.0</a:t>
            </a:r>
            <a:endParaRPr lang="en-US" sz="2200" b="0" kern="1200" cap="none" spc="-38" baseline="0">
              <a:ln w="3175">
                <a:noFill/>
              </a:ln>
              <a:solidFill>
                <a:schemeClr val="bg1"/>
              </a:solidFill>
              <a:effectLst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7972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4" y="1773238"/>
            <a:ext cx="11655835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5C3A3565-E826-4983-86DA-4A8CE0494427}" type="datetime4">
              <a:rPr lang="nl-NL" sz="2699" smtClean="0"/>
              <a:t>13 juni 2017</a:t>
            </a:fld>
            <a:endParaRPr lang="en-US" sz="2699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89037" y="-26584"/>
            <a:ext cx="1801978" cy="1800857"/>
            <a:chOff x="188963" y="-26590"/>
            <a:chExt cx="1801274" cy="1801274"/>
          </a:xfrm>
        </p:grpSpPr>
        <p:sp>
          <p:nvSpPr>
            <p:cNvPr id="12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0127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 defTabSz="685727"/>
              <a:r>
                <a:rPr lang="nl-NL" sz="1200">
                  <a:solidFill>
                    <a:prstClr val="black"/>
                  </a:solidFill>
                  <a:latin typeface="Times New Roman"/>
                  <a:ea typeface="Times New Roman"/>
                </a:rPr>
                <a:t> </a:t>
              </a:r>
              <a:endParaRPr lang="en-US" sz="120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pic>
          <p:nvPicPr>
            <p:cNvPr id="13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 defTabSz="685727"/>
            <a:r>
              <a:rPr lang="nl-NL" sz="2200" spc="-38">
                <a:ln w="3175">
                  <a:noFill/>
                </a:ln>
                <a:solidFill>
                  <a:prstClr val="white"/>
                </a:solidFill>
                <a:ea typeface="Segoe UI" pitchFamily="34" charset="0"/>
                <a:cs typeface="Segoe UI" pitchFamily="34" charset="0"/>
              </a:rPr>
              <a:t>MUI 2.0</a:t>
            </a:r>
            <a:endParaRPr lang="en-US" sz="2200" spc="-38">
              <a:ln w="3175">
                <a:noFill/>
              </a:ln>
              <a:solidFill>
                <a:prstClr val="white"/>
              </a:solidFill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968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5864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voorbeeld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graphicFrame>
        <p:nvGraphicFramePr>
          <p:cNvPr id="3" name="Diagram 2"/>
          <p:cNvGraphicFramePr/>
          <p:nvPr userDrawn="1"/>
        </p:nvGraphicFramePr>
        <p:xfrm>
          <a:off x="261073" y="1675017"/>
          <a:ext cx="11597817" cy="1411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 userDrawn="1"/>
        </p:nvCxnSpPr>
        <p:spPr>
          <a:xfrm flipH="1">
            <a:off x="1400393" y="2873227"/>
            <a:ext cx="422" cy="11695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hevron 7"/>
          <p:cNvSpPr/>
          <p:nvPr/>
        </p:nvSpPr>
        <p:spPr>
          <a:xfrm>
            <a:off x="3369745" y="3549029"/>
            <a:ext cx="1800903" cy="396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9" name="Straight Connector 8"/>
          <p:cNvCxnSpPr/>
          <p:nvPr userDrawn="1"/>
        </p:nvCxnSpPr>
        <p:spPr>
          <a:xfrm>
            <a:off x="3376409" y="2438899"/>
            <a:ext cx="0" cy="1277273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hevron 7"/>
          <p:cNvSpPr/>
          <p:nvPr/>
        </p:nvSpPr>
        <p:spPr>
          <a:xfrm>
            <a:off x="5476836" y="3552115"/>
            <a:ext cx="1800903" cy="396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Chevron 7"/>
          <p:cNvSpPr/>
          <p:nvPr/>
        </p:nvSpPr>
        <p:spPr>
          <a:xfrm>
            <a:off x="7580176" y="3547354"/>
            <a:ext cx="1800903" cy="3963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Chevron 7"/>
          <p:cNvSpPr/>
          <p:nvPr/>
        </p:nvSpPr>
        <p:spPr>
          <a:xfrm>
            <a:off x="9697807" y="3555201"/>
            <a:ext cx="2211625" cy="3963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19" name="Straight Connector 18"/>
          <p:cNvCxnSpPr/>
          <p:nvPr userDrawn="1"/>
        </p:nvCxnSpPr>
        <p:spPr>
          <a:xfrm>
            <a:off x="5481600" y="2436517"/>
            <a:ext cx="0" cy="149720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1322558" y="3403294"/>
            <a:ext cx="141268" cy="14118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20"/>
          <p:cNvSpPr/>
          <p:nvPr userDrawn="1"/>
        </p:nvSpPr>
        <p:spPr>
          <a:xfrm>
            <a:off x="1322558" y="3694060"/>
            <a:ext cx="141268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Oval 21"/>
          <p:cNvSpPr/>
          <p:nvPr userDrawn="1"/>
        </p:nvSpPr>
        <p:spPr>
          <a:xfrm>
            <a:off x="1329760" y="3014830"/>
            <a:ext cx="141268" cy="14118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Oval 25"/>
          <p:cNvSpPr/>
          <p:nvPr userDrawn="1"/>
        </p:nvSpPr>
        <p:spPr>
          <a:xfrm>
            <a:off x="1327005" y="3972140"/>
            <a:ext cx="141268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27" name="Straight Connector 26"/>
          <p:cNvCxnSpPr/>
          <p:nvPr userDrawn="1"/>
        </p:nvCxnSpPr>
        <p:spPr>
          <a:xfrm>
            <a:off x="1267197" y="2422236"/>
            <a:ext cx="0" cy="84738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3496712" y="3572983"/>
            <a:ext cx="329" cy="115434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 userDrawn="1"/>
        </p:nvSpPr>
        <p:spPr>
          <a:xfrm>
            <a:off x="3418877" y="4066080"/>
            <a:ext cx="141268" cy="14118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Oval 29"/>
          <p:cNvSpPr/>
          <p:nvPr userDrawn="1"/>
        </p:nvSpPr>
        <p:spPr>
          <a:xfrm>
            <a:off x="3418877" y="4356846"/>
            <a:ext cx="141268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Oval 30"/>
          <p:cNvSpPr/>
          <p:nvPr userDrawn="1"/>
        </p:nvSpPr>
        <p:spPr>
          <a:xfrm>
            <a:off x="3426079" y="3685893"/>
            <a:ext cx="141268" cy="1411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34" name="Straight Connector 33"/>
          <p:cNvCxnSpPr/>
          <p:nvPr userDrawn="1"/>
        </p:nvCxnSpPr>
        <p:spPr>
          <a:xfrm>
            <a:off x="5622792" y="3590760"/>
            <a:ext cx="0" cy="113253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5544957" y="4083857"/>
            <a:ext cx="141268" cy="14118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Oval 35"/>
          <p:cNvSpPr/>
          <p:nvPr userDrawn="1"/>
        </p:nvSpPr>
        <p:spPr>
          <a:xfrm>
            <a:off x="5544957" y="4374623"/>
            <a:ext cx="141268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Oval 36"/>
          <p:cNvSpPr/>
          <p:nvPr userDrawn="1"/>
        </p:nvSpPr>
        <p:spPr>
          <a:xfrm>
            <a:off x="5552159" y="3685894"/>
            <a:ext cx="141268" cy="14118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Oval 40"/>
          <p:cNvSpPr/>
          <p:nvPr userDrawn="1"/>
        </p:nvSpPr>
        <p:spPr>
          <a:xfrm>
            <a:off x="5549404" y="4652704"/>
            <a:ext cx="141268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Chevron 7"/>
          <p:cNvSpPr/>
          <p:nvPr/>
        </p:nvSpPr>
        <p:spPr>
          <a:xfrm>
            <a:off x="7580176" y="5100198"/>
            <a:ext cx="1800903" cy="3963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45" name="Straight Connector 44"/>
          <p:cNvCxnSpPr/>
          <p:nvPr userDrawn="1"/>
        </p:nvCxnSpPr>
        <p:spPr>
          <a:xfrm>
            <a:off x="7584940" y="2432762"/>
            <a:ext cx="0" cy="305929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flipH="1">
            <a:off x="7711404" y="5139126"/>
            <a:ext cx="436" cy="8865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 userDrawn="1"/>
        </p:nvSpPr>
        <p:spPr>
          <a:xfrm>
            <a:off x="7634005" y="5632223"/>
            <a:ext cx="141268" cy="141180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/>
          <p:cNvSpPr/>
          <p:nvPr userDrawn="1"/>
        </p:nvSpPr>
        <p:spPr>
          <a:xfrm>
            <a:off x="7634005" y="5922990"/>
            <a:ext cx="141268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Oval 48"/>
          <p:cNvSpPr/>
          <p:nvPr userDrawn="1"/>
        </p:nvSpPr>
        <p:spPr>
          <a:xfrm>
            <a:off x="7641207" y="5243759"/>
            <a:ext cx="141268" cy="14118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52" name="Straight Connector 51"/>
          <p:cNvCxnSpPr/>
          <p:nvPr userDrawn="1"/>
        </p:nvCxnSpPr>
        <p:spPr>
          <a:xfrm>
            <a:off x="9831732" y="3590760"/>
            <a:ext cx="0" cy="1132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 userDrawn="1"/>
        </p:nvSpPr>
        <p:spPr>
          <a:xfrm>
            <a:off x="9753896" y="4083857"/>
            <a:ext cx="141269" cy="14118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Oval 53"/>
          <p:cNvSpPr/>
          <p:nvPr userDrawn="1"/>
        </p:nvSpPr>
        <p:spPr>
          <a:xfrm>
            <a:off x="9753896" y="4374623"/>
            <a:ext cx="141269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Oval 54"/>
          <p:cNvSpPr/>
          <p:nvPr userDrawn="1"/>
        </p:nvSpPr>
        <p:spPr>
          <a:xfrm>
            <a:off x="9761098" y="3695393"/>
            <a:ext cx="141269" cy="1411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Oval 57"/>
          <p:cNvSpPr/>
          <p:nvPr userDrawn="1"/>
        </p:nvSpPr>
        <p:spPr>
          <a:xfrm>
            <a:off x="9758343" y="4652704"/>
            <a:ext cx="141269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60" name="Straight Connector 59"/>
          <p:cNvCxnSpPr/>
          <p:nvPr userDrawn="1"/>
        </p:nvCxnSpPr>
        <p:spPr>
          <a:xfrm>
            <a:off x="9693043" y="2432762"/>
            <a:ext cx="0" cy="150890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Chevron 7"/>
          <p:cNvSpPr/>
          <p:nvPr/>
        </p:nvSpPr>
        <p:spPr>
          <a:xfrm>
            <a:off x="1262432" y="2873227"/>
            <a:ext cx="10647000" cy="396393"/>
          </a:xfrm>
          <a:prstGeom prst="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Oval 65"/>
          <p:cNvSpPr/>
          <p:nvPr userDrawn="1"/>
        </p:nvSpPr>
        <p:spPr>
          <a:xfrm>
            <a:off x="3422114" y="4652704"/>
            <a:ext cx="141268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67" name="Straight Connector 66"/>
          <p:cNvCxnSpPr/>
          <p:nvPr userDrawn="1"/>
        </p:nvCxnSpPr>
        <p:spPr>
          <a:xfrm>
            <a:off x="7711840" y="3578141"/>
            <a:ext cx="73" cy="84921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 userDrawn="1"/>
        </p:nvSpPr>
        <p:spPr>
          <a:xfrm>
            <a:off x="7634004" y="4071238"/>
            <a:ext cx="141268" cy="141180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Oval 68"/>
          <p:cNvSpPr/>
          <p:nvPr userDrawn="1"/>
        </p:nvSpPr>
        <p:spPr>
          <a:xfrm>
            <a:off x="7634004" y="4362004"/>
            <a:ext cx="141268" cy="141181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2" name="Oval 71"/>
          <p:cNvSpPr/>
          <p:nvPr userDrawn="1"/>
        </p:nvSpPr>
        <p:spPr>
          <a:xfrm>
            <a:off x="7641207" y="3680014"/>
            <a:ext cx="141268" cy="1411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425413" y="1773199"/>
            <a:ext cx="1708599" cy="455369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ctr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74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2514461" y="1773199"/>
            <a:ext cx="1708599" cy="455369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ctr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75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622537" y="1773199"/>
            <a:ext cx="1708599" cy="455369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ctr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76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6714983" y="1773199"/>
            <a:ext cx="1708599" cy="455369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ctr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77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8833373" y="1773199"/>
            <a:ext cx="1708599" cy="455369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ctr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7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1262432" y="2938706"/>
            <a:ext cx="10524423" cy="33091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79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1482699" y="3372950"/>
            <a:ext cx="1708599" cy="908248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17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80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3609739" y="4032570"/>
            <a:ext cx="1708599" cy="908248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17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81" name="Text Placeholder 17"/>
          <p:cNvSpPr>
            <a:spLocks noGrp="1"/>
          </p:cNvSpPr>
          <p:nvPr>
            <p:ph type="body" sz="quarter" idx="33" hasCustomPrompt="1"/>
          </p:nvPr>
        </p:nvSpPr>
        <p:spPr>
          <a:xfrm>
            <a:off x="5720734" y="4035416"/>
            <a:ext cx="1708599" cy="908248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17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82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7817829" y="4004931"/>
            <a:ext cx="1708599" cy="78895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17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</a:p>
          <a:p>
            <a:pPr lvl="0"/>
            <a:endParaRPr lang="en-US"/>
          </a:p>
        </p:txBody>
      </p:sp>
      <p:sp>
        <p:nvSpPr>
          <p:cNvPr id="83" name="Text Placeholder 17"/>
          <p:cNvSpPr>
            <a:spLocks noGrp="1"/>
          </p:cNvSpPr>
          <p:nvPr>
            <p:ph type="body" sz="quarter" idx="35" hasCustomPrompt="1"/>
          </p:nvPr>
        </p:nvSpPr>
        <p:spPr>
          <a:xfrm>
            <a:off x="7796128" y="5596039"/>
            <a:ext cx="1708599" cy="78895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17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</a:p>
          <a:p>
            <a:pPr lvl="0"/>
            <a:endParaRPr lang="en-US"/>
          </a:p>
        </p:txBody>
      </p:sp>
      <p:sp>
        <p:nvSpPr>
          <p:cNvPr id="84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9935317" y="4045420"/>
            <a:ext cx="1708599" cy="908248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17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</a:p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86" name="Text Placeholder 17"/>
          <p:cNvSpPr>
            <a:spLocks noGrp="1"/>
          </p:cNvSpPr>
          <p:nvPr>
            <p:ph type="body" sz="quarter" idx="37" hasCustomPrompt="1"/>
          </p:nvPr>
        </p:nvSpPr>
        <p:spPr>
          <a:xfrm>
            <a:off x="3593399" y="3622119"/>
            <a:ext cx="1439482" cy="38281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87" name="Text Placeholder 17"/>
          <p:cNvSpPr>
            <a:spLocks noGrp="1"/>
          </p:cNvSpPr>
          <p:nvPr>
            <p:ph type="body" sz="quarter" idx="38" hasCustomPrompt="1"/>
          </p:nvPr>
        </p:nvSpPr>
        <p:spPr>
          <a:xfrm>
            <a:off x="5725112" y="3609717"/>
            <a:ext cx="1439482" cy="38281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88" name="Text Placeholder 17"/>
          <p:cNvSpPr>
            <a:spLocks noGrp="1"/>
          </p:cNvSpPr>
          <p:nvPr>
            <p:ph type="body" sz="quarter" idx="39" hasCustomPrompt="1"/>
          </p:nvPr>
        </p:nvSpPr>
        <p:spPr>
          <a:xfrm>
            <a:off x="7818328" y="3621236"/>
            <a:ext cx="1439482" cy="38281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89" name="Text Placeholder 17"/>
          <p:cNvSpPr>
            <a:spLocks noGrp="1"/>
          </p:cNvSpPr>
          <p:nvPr>
            <p:ph type="body" sz="quarter" idx="40" hasCustomPrompt="1"/>
          </p:nvPr>
        </p:nvSpPr>
        <p:spPr>
          <a:xfrm>
            <a:off x="9936787" y="3645412"/>
            <a:ext cx="1439482" cy="38281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90" name="Text Placeholder 17"/>
          <p:cNvSpPr>
            <a:spLocks noGrp="1"/>
          </p:cNvSpPr>
          <p:nvPr>
            <p:ph type="body" sz="quarter" idx="41" hasCustomPrompt="1"/>
          </p:nvPr>
        </p:nvSpPr>
        <p:spPr>
          <a:xfrm>
            <a:off x="7802579" y="5170437"/>
            <a:ext cx="1439482" cy="38281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828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voorbeeld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61" name="Notched Right Arrow 60"/>
          <p:cNvSpPr/>
          <p:nvPr userDrawn="1"/>
        </p:nvSpPr>
        <p:spPr>
          <a:xfrm>
            <a:off x="261073" y="2103431"/>
            <a:ext cx="11597817" cy="564721"/>
          </a:xfrm>
          <a:prstGeom prst="notched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39368" y="2668152"/>
            <a:ext cx="1872731" cy="18715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52611" y="2669696"/>
            <a:ext cx="1872731" cy="1871567"/>
          </a:xfrm>
          <a:prstGeom prst="rect">
            <a:avLst/>
          </a:prstGeom>
          <a:solidFill>
            <a:schemeClr val="accent4"/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169414" y="2668723"/>
            <a:ext cx="1872731" cy="1871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182657" y="2670267"/>
            <a:ext cx="1872731" cy="18715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8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9193762" y="2658274"/>
            <a:ext cx="1872731" cy="18715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25507" y="4680142"/>
            <a:ext cx="9940987" cy="980589"/>
          </a:xfrm>
          <a:prstGeom prst="rect">
            <a:avLst/>
          </a:prstGeom>
          <a:noFill/>
        </p:spPr>
        <p:txBody>
          <a:bodyPr lIns="28800" tIns="0" rIns="0" bIns="0" anchor="t"/>
          <a:lstStyle>
            <a:lvl1pPr marL="0" indent="0">
              <a:buNone/>
              <a:defRPr sz="220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nl-NL" sz="2200"/>
              <a:t>tekst</a:t>
            </a:r>
            <a:endParaRPr lang="en-US"/>
          </a:p>
        </p:txBody>
      </p:sp>
      <p:sp>
        <p:nvSpPr>
          <p:cNvPr id="95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145774" y="1783912"/>
            <a:ext cx="1852672" cy="455369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96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9193554" y="1773199"/>
            <a:ext cx="1852672" cy="455369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r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8594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3836678" y="3075065"/>
            <a:ext cx="6797599" cy="1190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3853616" y="1773200"/>
            <a:ext cx="6780660" cy="11875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836678" y="4388793"/>
            <a:ext cx="6797599" cy="11875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706599" y="2134333"/>
            <a:ext cx="2464516" cy="276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800" b="1" u="sng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431203" y="1773200"/>
            <a:ext cx="2316984" cy="38031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Isosceles Triangle 14"/>
          <p:cNvSpPr/>
          <p:nvPr userDrawn="1"/>
        </p:nvSpPr>
        <p:spPr bwMode="auto">
          <a:xfrm rot="5400000">
            <a:off x="3601424" y="3450765"/>
            <a:ext cx="749127" cy="431092"/>
          </a:xfrm>
          <a:prstGeom prst="triangle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Isosceles Triangle 15"/>
          <p:cNvSpPr/>
          <p:nvPr userDrawn="1"/>
        </p:nvSpPr>
        <p:spPr bwMode="auto">
          <a:xfrm rot="5400000">
            <a:off x="3436260" y="3450765"/>
            <a:ext cx="749127" cy="431092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Isosceles Triangle 16"/>
          <p:cNvSpPr/>
          <p:nvPr userDrawn="1"/>
        </p:nvSpPr>
        <p:spPr bwMode="auto">
          <a:xfrm rot="5400000">
            <a:off x="3601424" y="2130270"/>
            <a:ext cx="749127" cy="431092"/>
          </a:xfrm>
          <a:prstGeom prst="triangle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Isosceles Triangle 17"/>
          <p:cNvSpPr/>
          <p:nvPr userDrawn="1"/>
        </p:nvSpPr>
        <p:spPr bwMode="auto">
          <a:xfrm rot="5400000">
            <a:off x="3436260" y="2130270"/>
            <a:ext cx="749127" cy="431092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 userDrawn="1"/>
        </p:nvSpPr>
        <p:spPr bwMode="auto">
          <a:xfrm rot="5400000">
            <a:off x="3601424" y="4767025"/>
            <a:ext cx="749127" cy="431092"/>
          </a:xfrm>
          <a:prstGeom prst="triangle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Isosceles Triangle 19"/>
          <p:cNvSpPr/>
          <p:nvPr userDrawn="1"/>
        </p:nvSpPr>
        <p:spPr bwMode="auto">
          <a:xfrm rot="5400000">
            <a:off x="3436260" y="4767025"/>
            <a:ext cx="749127" cy="431092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9" tIns="45709" rIns="45709" bIns="9141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spcBef>
                <a:spcPct val="0"/>
              </a:spcBef>
              <a:spcAft>
                <a:spcPct val="0"/>
              </a:spcAft>
            </a:pPr>
            <a:endParaRPr lang="en-US" sz="1800" spc="-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4191534" y="1886637"/>
            <a:ext cx="6442742" cy="53448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799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titel</a:t>
            </a:r>
            <a:endParaRPr lang="en-US"/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4191535" y="2366995"/>
            <a:ext cx="6442741" cy="593797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1435423" y="1773199"/>
            <a:ext cx="2315464" cy="3803186"/>
          </a:xfrm>
          <a:prstGeom prst="rect">
            <a:avLst/>
          </a:prstGeom>
          <a:noFill/>
        </p:spPr>
        <p:txBody>
          <a:bodyPr lIns="27004" tIns="0" rIns="0" bIns="0" anchor="ctr"/>
          <a:lstStyle>
            <a:lvl1pPr marL="0" indent="0" algn="ctr">
              <a:buNone/>
              <a:defRPr sz="279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4191534" y="3181969"/>
            <a:ext cx="6442742" cy="53448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799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titel</a:t>
            </a:r>
            <a:endParaRPr lang="en-US"/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191535" y="3662327"/>
            <a:ext cx="6442741" cy="593797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3" hasCustomPrompt="1"/>
          </p:nvPr>
        </p:nvSpPr>
        <p:spPr>
          <a:xfrm>
            <a:off x="4191534" y="4500941"/>
            <a:ext cx="6442742" cy="53448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799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titel</a:t>
            </a:r>
            <a:endParaRPr lang="en-US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4191535" y="4981298"/>
            <a:ext cx="6442741" cy="593797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5244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62185" y="1565606"/>
            <a:ext cx="3889519" cy="1871567"/>
          </a:xfrm>
          <a:prstGeom prst="rect">
            <a:avLst/>
          </a:prstGeom>
          <a:solidFill>
            <a:schemeClr val="accent1"/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kop</a:t>
            </a:r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061977" y="3571076"/>
            <a:ext cx="1872731" cy="1871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075219" y="3572620"/>
            <a:ext cx="1872731" cy="1871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2231" y="1566177"/>
            <a:ext cx="3889519" cy="1871567"/>
          </a:xfrm>
          <a:prstGeom prst="rect">
            <a:avLst/>
          </a:prstGeom>
          <a:solidFill>
            <a:schemeClr val="accent2"/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kop</a:t>
            </a:r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2023" y="3571647"/>
            <a:ext cx="1872731" cy="18715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105265" y="3573190"/>
            <a:ext cx="1872731" cy="18715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20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8857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232" y="1601223"/>
            <a:ext cx="3889519" cy="1871567"/>
          </a:xfrm>
          <a:prstGeom prst="rect">
            <a:avLst/>
          </a:prstGeom>
          <a:solidFill>
            <a:schemeClr val="accent3"/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kop</a:t>
            </a:r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151025" y="3606693"/>
            <a:ext cx="1872731" cy="18715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7" y="3608236"/>
            <a:ext cx="1872731" cy="18715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185480" y="1601794"/>
            <a:ext cx="3889519" cy="1871567"/>
          </a:xfrm>
          <a:prstGeom prst="rect">
            <a:avLst/>
          </a:prstGeom>
          <a:solidFill>
            <a:schemeClr val="accent2"/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kop</a:t>
            </a:r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85272" y="3607264"/>
            <a:ext cx="1872731" cy="18715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198515" y="3608807"/>
            <a:ext cx="1872731" cy="18715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20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29847" y="1592842"/>
            <a:ext cx="3889519" cy="1871567"/>
          </a:xfrm>
          <a:prstGeom prst="rect">
            <a:avLst/>
          </a:prstGeom>
          <a:solidFill>
            <a:schemeClr val="accent4"/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nl-NL"/>
              <a:t>kop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9639" y="3598312"/>
            <a:ext cx="1872731" cy="1871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142881" y="3599855"/>
            <a:ext cx="1872731" cy="1871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6850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0" y="0"/>
            <a:chExt cx="1385570" cy="1385570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0" y="0"/>
              <a:ext cx="1385570" cy="1385570"/>
            </a:xfrm>
            <a:prstGeom prst="rect">
              <a:avLst/>
            </a:prstGeom>
            <a:solidFill>
              <a:srgbClr val="5AAF4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/>
              <a:r>
                <a:rPr lang="nl-NL" sz="1200">
                  <a:effectLst/>
                  <a:latin typeface="Times New Roman"/>
                  <a:ea typeface="Times New Roman"/>
                </a:rPr>
                <a:t> </a:t>
              </a:r>
              <a:endParaRPr lang="en-US" sz="1200">
                <a:effectLst/>
                <a:latin typeface="Times New Roman"/>
                <a:ea typeface="Times New Roman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" y="990600"/>
              <a:ext cx="1209675" cy="304800"/>
            </a:xfrm>
            <a:prstGeom prst="rect">
              <a:avLst/>
            </a:prstGeom>
          </p:spPr>
        </p:pic>
      </p:grpSp>
      <p:sp>
        <p:nvSpPr>
          <p:cNvPr id="8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213948" y="1917183"/>
            <a:ext cx="5814938" cy="3889374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167036" y="1917218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87529" y="1917218"/>
            <a:ext cx="1873070" cy="1873214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168036" y="3934487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85048" y="3934572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219705" y="1918730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0218265" y="3934487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1818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no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211195" y="1771652"/>
            <a:ext cx="5814938" cy="3889374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164282" y="1771688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8184776" y="1771688"/>
            <a:ext cx="1873070" cy="1873214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168036" y="3788957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85048" y="3789042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10216952" y="1773199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0215512" y="3788957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8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44788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3_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117002" y="3789364"/>
            <a:ext cx="3890896" cy="1847789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117001" y="3109511"/>
            <a:ext cx="3889229" cy="534660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17001" y="1786845"/>
            <a:ext cx="3890893" cy="133627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150080" y="3789095"/>
            <a:ext cx="3890896" cy="1847789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4150079" y="3109242"/>
            <a:ext cx="3889229" cy="534660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4150079" y="1786576"/>
            <a:ext cx="3890893" cy="133627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84103" y="3789095"/>
            <a:ext cx="3890896" cy="1847789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184103" y="3109242"/>
            <a:ext cx="3889229" cy="534660"/>
          </a:xfrm>
          <a:prstGeom prst="rect">
            <a:avLst/>
          </a:prstGeom>
          <a:solidFill>
            <a:schemeClr val="accent2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8184103" y="1786576"/>
            <a:ext cx="3890893" cy="133627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8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8187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4" y="1773238"/>
            <a:ext cx="11655835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accent6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accent6"/>
                </a:solidFill>
                <a:latin typeface="+mj-lt"/>
              </a:defRPr>
            </a:lvl1pPr>
          </a:lstStyle>
          <a:p>
            <a:fld id="{62358199-A1F3-485C-8B62-A2DCF671E76C}" type="datetime4">
              <a:rPr lang="nl-NL" sz="2699" smtClean="0"/>
              <a:t>13 juni 2017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00857"/>
            <a:chOff x="0" y="0"/>
            <a:chExt cx="1385570" cy="1385570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0" y="0"/>
              <a:ext cx="1385570" cy="1385570"/>
            </a:xfrm>
            <a:prstGeom prst="rect">
              <a:avLst/>
            </a:prstGeom>
            <a:solidFill>
              <a:srgbClr val="5AAF4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 defTabSz="685727"/>
              <a:r>
                <a:rPr lang="nl-NL" sz="1200">
                  <a:solidFill>
                    <a:prstClr val="black"/>
                  </a:solidFill>
                  <a:latin typeface="Times New Roman"/>
                  <a:ea typeface="Times New Roman"/>
                </a:rPr>
                <a:t> </a:t>
              </a:r>
              <a:endParaRPr lang="en-US" sz="120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" y="990600"/>
              <a:ext cx="1209675" cy="3048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 defTabSz="685727"/>
            <a:r>
              <a:rPr lang="nl-NL" sz="2200" spc="-38">
                <a:ln w="3175">
                  <a:noFill/>
                </a:ln>
                <a:solidFill>
                  <a:srgbClr val="7D7D7D"/>
                </a:solidFill>
                <a:ea typeface="Segoe UI" pitchFamily="34" charset="0"/>
                <a:cs typeface="Segoe UI" pitchFamily="34" charset="0"/>
              </a:rPr>
              <a:t>MUI 2.0</a:t>
            </a:r>
            <a:endParaRPr lang="en-US" sz="2200" spc="-38">
              <a:ln w="3175">
                <a:noFill/>
              </a:ln>
              <a:solidFill>
                <a:srgbClr val="7D7D7D"/>
              </a:solidFill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4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078005" y="1771652"/>
            <a:ext cx="3893121" cy="3889374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161907" y="1773199"/>
            <a:ext cx="3745463" cy="1870003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9051858" y="3789042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9051858" y="1773199"/>
            <a:ext cx="1870563" cy="1870003"/>
          </a:xfrm>
          <a:prstGeom prst="rect">
            <a:avLst/>
          </a:prstGeom>
          <a:solidFill>
            <a:schemeClr val="accent6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161907" y="3788957"/>
            <a:ext cx="3745463" cy="1870003"/>
          </a:xfrm>
          <a:prstGeom prst="rect">
            <a:avLst/>
          </a:prstGeom>
          <a:solidFill>
            <a:schemeClr val="accent1"/>
          </a:solidFill>
        </p:spPr>
        <p:txBody>
          <a:bodyPr lIns="27004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1114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702268" y="1773200"/>
            <a:ext cx="4250604" cy="4247488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096472" y="1773201"/>
            <a:ext cx="4249660" cy="4247488"/>
          </a:xfrm>
          <a:prstGeom prst="rect">
            <a:avLst/>
          </a:prstGeom>
          <a:solidFill>
            <a:schemeClr val="accent3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118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702268" y="1773200"/>
            <a:ext cx="4250604" cy="4247488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6096472" y="1773201"/>
            <a:ext cx="4249660" cy="4247488"/>
          </a:xfrm>
          <a:prstGeom prst="rect">
            <a:avLst/>
          </a:prstGeom>
          <a:solidFill>
            <a:schemeClr val="bg1"/>
          </a:solidFill>
        </p:spPr>
        <p:txBody>
          <a:bodyPr lIns="27004" tIns="0" rIns="0" bIns="0" anchor="ctr"/>
          <a:lstStyle>
            <a:lvl1pPr marL="0" indent="0" algn="ctr"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6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6199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151232" y="1601223"/>
            <a:ext cx="3889519" cy="18715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kop</a:t>
            </a:r>
            <a:endParaRPr lang="en-US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185480" y="1601794"/>
            <a:ext cx="3889519" cy="1871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kop</a:t>
            </a:r>
            <a:endParaRPr lang="en-US"/>
          </a:p>
        </p:txBody>
      </p:sp>
      <p:sp>
        <p:nvSpPr>
          <p:cNvPr id="20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29847" y="1592842"/>
            <a:ext cx="3889519" cy="1871567"/>
          </a:xfrm>
          <a:prstGeom prst="rect">
            <a:avLst/>
          </a:prstGeom>
          <a:solidFill>
            <a:schemeClr val="accent2"/>
          </a:solidFill>
        </p:spPr>
        <p:txBody>
          <a:bodyPr lIns="28800" tIns="0" rIns="0" bIns="0" anchor="b"/>
          <a:lstStyle>
            <a:lvl1pPr marL="0" indent="0">
              <a:buNone/>
              <a:defRPr sz="3499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nl-NL"/>
              <a:t>kop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9637" y="3598312"/>
            <a:ext cx="3889519" cy="1871567"/>
          </a:xfrm>
          <a:prstGeom prst="rect">
            <a:avLst/>
          </a:prstGeom>
          <a:noFill/>
        </p:spPr>
        <p:txBody>
          <a:bodyPr lIns="28800" tIns="0" rIns="0" bIns="0" anchor="t"/>
          <a:lstStyle>
            <a:lvl1pPr marL="0" indent="0">
              <a:buNone/>
              <a:defRPr sz="220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nl-NL" sz="2200"/>
              <a:t>tekst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151457" y="3597693"/>
            <a:ext cx="3889519" cy="1871567"/>
          </a:xfrm>
          <a:prstGeom prst="rect">
            <a:avLst/>
          </a:prstGeom>
          <a:noFill/>
        </p:spPr>
        <p:txBody>
          <a:bodyPr lIns="28800" tIns="0" rIns="0" bIns="0" anchor="t"/>
          <a:lstStyle>
            <a:lvl1pPr marL="0" indent="0">
              <a:buNone/>
              <a:defRPr sz="220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185048" y="3597693"/>
            <a:ext cx="3889519" cy="1871567"/>
          </a:xfrm>
          <a:prstGeom prst="rect">
            <a:avLst/>
          </a:prstGeom>
          <a:noFill/>
        </p:spPr>
        <p:txBody>
          <a:bodyPr lIns="28800" tIns="0" rIns="0" bIns="0" anchor="t"/>
          <a:lstStyle>
            <a:lvl1pPr marL="0" indent="0">
              <a:buNone/>
              <a:defRPr sz="220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818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01956" y="3490133"/>
            <a:ext cx="1872731" cy="1871567"/>
          </a:xfrm>
          <a:prstGeom prst="rect">
            <a:avLst/>
          </a:prstGeom>
          <a:solidFill>
            <a:schemeClr val="accent3"/>
          </a:solidFill>
        </p:spPr>
        <p:txBody>
          <a:bodyPr lIns="28800" tIns="0" rIns="0" bIns="0" anchor="b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nl-NL" sz="2799">
                <a:latin typeface="Segoe UI Light" pitchFamily="34" charset="0"/>
              </a:rPr>
              <a:t>Grote tekst</a:t>
            </a:r>
          </a:p>
          <a:p>
            <a:pPr lvl="0"/>
            <a:r>
              <a:rPr lang="nl-NL" sz="2000">
                <a:latin typeface="Segoe UI Light" pitchFamily="34" charset="0"/>
              </a:rPr>
              <a:t>Kleinere tekst</a:t>
            </a:r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098186" y="1485234"/>
            <a:ext cx="1872731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77186" y="1484292"/>
            <a:ext cx="3889307" cy="3888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118967" y="3490133"/>
            <a:ext cx="1872731" cy="1871567"/>
          </a:xfrm>
          <a:prstGeom prst="rect">
            <a:avLst/>
          </a:prstGeom>
          <a:solidFill>
            <a:schemeClr val="accent3"/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799">
                <a:latin typeface="Segoe UI Light" pitchFamily="34" charset="0"/>
              </a:rPr>
              <a:t>Grote tekst</a:t>
            </a:r>
          </a:p>
          <a:p>
            <a:pPr lvl="0"/>
            <a:r>
              <a:rPr lang="nl-NL" sz="2000">
                <a:latin typeface="Segoe UI Light" pitchFamily="34" charset="0"/>
              </a:rPr>
              <a:t>Kleinere tekst</a:t>
            </a:r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3115198" y="1485234"/>
            <a:ext cx="1872731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132224" y="3490133"/>
            <a:ext cx="1872731" cy="1871567"/>
          </a:xfrm>
          <a:prstGeom prst="rect">
            <a:avLst/>
          </a:prstGeom>
          <a:solidFill>
            <a:schemeClr val="accent3"/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799">
                <a:latin typeface="Segoe UI Light" pitchFamily="34" charset="0"/>
              </a:rPr>
              <a:t>Grote tekst</a:t>
            </a:r>
          </a:p>
          <a:p>
            <a:pPr lvl="0"/>
            <a:r>
              <a:rPr lang="nl-NL" sz="2000">
                <a:latin typeface="Segoe UI Light" pitchFamily="34" charset="0"/>
              </a:rPr>
              <a:t>Kleinere tekst</a:t>
            </a:r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5128454" y="1485234"/>
            <a:ext cx="1872731" cy="1871567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897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i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2719" y="1484663"/>
            <a:ext cx="1872731" cy="1871567"/>
          </a:xfrm>
          <a:prstGeom prst="rect">
            <a:avLst/>
          </a:prstGeom>
          <a:solidFill>
            <a:schemeClr val="accent4"/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12511" y="3490133"/>
            <a:ext cx="1872731" cy="1871567"/>
          </a:xfrm>
          <a:prstGeom prst="rect">
            <a:avLst/>
          </a:prstGeom>
          <a:solidFill>
            <a:schemeClr val="accent4"/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043383" y="1484663"/>
            <a:ext cx="3890384" cy="388753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05150" y="1484292"/>
            <a:ext cx="3889307" cy="3888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0145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ile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12719" y="1484663"/>
            <a:ext cx="1872731" cy="1871567"/>
          </a:xfrm>
          <a:prstGeom prst="rect">
            <a:avLst/>
          </a:prstGeom>
          <a:solidFill>
            <a:schemeClr val="accent1"/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12511" y="3490133"/>
            <a:ext cx="1872731" cy="1871567"/>
          </a:xfrm>
          <a:prstGeom prst="rect">
            <a:avLst/>
          </a:prstGeom>
          <a:solidFill>
            <a:schemeClr val="accent1"/>
          </a:solidFill>
        </p:spPr>
        <p:txBody>
          <a:bodyPr lIns="28800" tIns="0" rIns="0" bIns="0"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 sz="2000">
                <a:latin typeface="+mn-lt"/>
              </a:rPr>
              <a:t>tekst</a:t>
            </a:r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3043383" y="1484663"/>
            <a:ext cx="3890384" cy="3887532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105150" y="1484292"/>
            <a:ext cx="3889307" cy="38884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927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igtile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-2334" y="0"/>
            <a:ext cx="3889519" cy="6858000"/>
          </a:xfrm>
          <a:prstGeom prst="rect">
            <a:avLst/>
          </a:prstGeom>
          <a:solidFill>
            <a:schemeClr val="accent1"/>
          </a:solidFill>
        </p:spPr>
        <p:txBody>
          <a:bodyPr lIns="216000" tIns="46800" rIns="90000" bIns="46800" anchor="b"/>
          <a:lstStyle>
            <a:lvl1pPr marL="0" indent="0">
              <a:buNone/>
              <a:defRPr sz="4099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4006952" y="1773199"/>
            <a:ext cx="8068047" cy="3527575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3" name="Title 15"/>
          <p:cNvSpPr>
            <a:spLocks noGrp="1"/>
          </p:cNvSpPr>
          <p:nvPr>
            <p:ph type="title" hasCustomPrompt="1"/>
          </p:nvPr>
        </p:nvSpPr>
        <p:spPr>
          <a:xfrm>
            <a:off x="4006952" y="361633"/>
            <a:ext cx="8068047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7824867" y="5444757"/>
            <a:ext cx="4249660" cy="129584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38708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702268" y="1773200"/>
            <a:ext cx="4250604" cy="4247488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3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1773199"/>
            <a:ext cx="4249660" cy="129584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248643"/>
            <a:ext cx="4249660" cy="129584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724844"/>
            <a:ext cx="4249660" cy="1295844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7851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1773200"/>
            <a:ext cx="4249660" cy="719913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799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 </a:t>
            </a:r>
            <a:endParaRPr lang="en-US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1689916" y="1773200"/>
            <a:ext cx="4249660" cy="719913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799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 </a:t>
            </a:r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689916" y="2637095"/>
            <a:ext cx="4249660" cy="172779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1701796" y="4508870"/>
            <a:ext cx="4249660" cy="172779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2637095"/>
            <a:ext cx="4249660" cy="172779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6107880" y="4508870"/>
            <a:ext cx="4249660" cy="172779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6644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3255" y="1773238"/>
            <a:ext cx="11869653" cy="3887787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indent="0">
              <a:buNone/>
              <a:defRPr lang="en-US" sz="7199" i="0" kern="1200" spc="-75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72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err="1"/>
              <a:t>titel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134884" y="5949283"/>
            <a:ext cx="3731659" cy="443198"/>
          </a:xfrm>
          <a:prstGeom prst="rect">
            <a:avLst/>
          </a:prstGeom>
        </p:spPr>
        <p:txBody>
          <a:bodyPr lIns="68589" tIns="34295" rIns="68589" bIns="34295" anchor="ctr"/>
          <a:lstStyle>
            <a:lvl1pPr marL="0" marR="0" indent="0" algn="r" defTabSz="68572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fld id="{A137B12B-8650-45DC-9E4E-7FB6A73E24B6}" type="datetime4">
              <a:rPr lang="nl-NL" sz="2699" smtClean="0"/>
              <a:t>13 juni 2017</a:t>
            </a:fld>
            <a:endParaRPr lang="en-US" sz="2699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89037" y="-26584"/>
            <a:ext cx="1801978" cy="1871567"/>
            <a:chOff x="188963" y="-26590"/>
            <a:chExt cx="1801274" cy="1872000"/>
          </a:xfrm>
        </p:grpSpPr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188963" y="-26590"/>
              <a:ext cx="1801274" cy="1872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Autofit/>
            </a:bodyPr>
            <a:lstStyle/>
            <a:p>
              <a:pPr algn="just" defTabSz="685727"/>
              <a:r>
                <a:rPr lang="nl-NL" sz="1200">
                  <a:solidFill>
                    <a:prstClr val="black"/>
                  </a:solidFill>
                  <a:latin typeface="Times New Roman"/>
                  <a:ea typeface="Times New Roman"/>
                </a:rPr>
                <a:t> </a:t>
              </a:r>
              <a:endParaRPr lang="en-US" sz="1200">
                <a:solidFill>
                  <a:prstClr val="black"/>
                </a:solidFill>
                <a:latin typeface="Times New Roman"/>
                <a:ea typeface="Times New Roman"/>
              </a:endParaRPr>
            </a:p>
          </p:txBody>
        </p:sp>
        <p:pic>
          <p:nvPicPr>
            <p:cNvPr id="12" name="Picture 2" descr="Geschikt voor online gebruik/ presentaties etc.&#10;NIET voor drukwerk">
              <a:hlinkClick r:id="rId2" invalidUrl="https://portal.wortell.nl/Teams/marcom/Corporate Afbeeldingen/Wortell logo/Wortell_logo - scherm.jpg"/>
            </p:cNvPr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790" y="1269554"/>
              <a:ext cx="1572606" cy="39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 userDrawn="1"/>
        </p:nvSpPr>
        <p:spPr>
          <a:xfrm>
            <a:off x="8113012" y="6452636"/>
            <a:ext cx="3745879" cy="287965"/>
          </a:xfrm>
          <a:prstGeom prst="rect">
            <a:avLst/>
          </a:prstGeom>
          <a:noFill/>
        </p:spPr>
        <p:txBody>
          <a:bodyPr vert="horz" wrap="square" lIns="28793" tIns="35992" rIns="35992" bIns="28793" rtlCol="0" anchor="b">
            <a:normAutofit fontScale="77500" lnSpcReduction="20000"/>
          </a:bodyPr>
          <a:lstStyle/>
          <a:p>
            <a:pPr algn="r" defTabSz="685727"/>
            <a:r>
              <a:rPr lang="nl-NL" sz="2200" spc="-38">
                <a:ln w="3175">
                  <a:noFill/>
                </a:ln>
                <a:solidFill>
                  <a:prstClr val="white"/>
                </a:solidFill>
                <a:ea typeface="Segoe UI" pitchFamily="34" charset="0"/>
                <a:cs typeface="Segoe UI" pitchFamily="34" charset="0"/>
              </a:rPr>
              <a:t>MUI 2.0</a:t>
            </a:r>
            <a:endParaRPr lang="en-US" sz="2200" spc="-38">
              <a:ln w="3175">
                <a:noFill/>
              </a:ln>
              <a:solidFill>
                <a:prstClr val="white"/>
              </a:solidFill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1773200"/>
            <a:ext cx="4249660" cy="719913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79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 </a:t>
            </a:r>
            <a:endParaRPr lang="en-US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1689916" y="1773200"/>
            <a:ext cx="4249660" cy="719913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799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ondertitel </a:t>
            </a:r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1689916" y="2637095"/>
            <a:ext cx="4249660" cy="172779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1701796" y="4508870"/>
            <a:ext cx="4249660" cy="172779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2637095"/>
            <a:ext cx="4249660" cy="172779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6107880" y="4508870"/>
            <a:ext cx="4249660" cy="1727792"/>
          </a:xfrm>
          <a:prstGeom prst="rect">
            <a:avLst/>
          </a:prstGeom>
          <a:noFill/>
        </p:spPr>
        <p:txBody>
          <a:bodyPr lIns="27004" tIns="0" rIns="0" bIns="0" anchor="t"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7543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oneli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549217" y="2061165"/>
            <a:ext cx="10972482" cy="251969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4999" baseline="0">
                <a:solidFill>
                  <a:schemeClr val="accent6"/>
                </a:solidFill>
              </a:defRPr>
            </a:lvl1pPr>
          </a:lstStyle>
          <a:p>
            <a:r>
              <a:rPr lang="nl-NL"/>
              <a:t>heb je een krachtige zin? dan mag deze hier komen te staan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0001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oneliner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549217" y="2061165"/>
            <a:ext cx="10972482" cy="251969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4999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heb je een krachtige zin? dan mag deze hier komen te staan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6099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ogo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117001" y="1786844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4150079" y="1786576"/>
            <a:ext cx="3890893" cy="1858399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8184103" y="1786576"/>
            <a:ext cx="3890893" cy="1858399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117001" y="3788957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4151025" y="3788957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8" hasCustomPrompt="1"/>
          </p:nvPr>
        </p:nvSpPr>
        <p:spPr>
          <a:xfrm>
            <a:off x="8185048" y="3788957"/>
            <a:ext cx="3890893" cy="185813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17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3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565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7" y="179558"/>
            <a:ext cx="1872731" cy="1871567"/>
          </a:xfrm>
          <a:prstGeom prst="rect">
            <a:avLst/>
          </a:prstGeom>
        </p:spPr>
      </p:pic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126111" y="175791"/>
            <a:ext cx="9937009" cy="1871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anchor="b"/>
          <a:lstStyle>
            <a:lvl1pPr marL="0" indent="0">
              <a:buNone/>
              <a:defRPr sz="4099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l-NL"/>
              <a:t>titel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35817" y="2168026"/>
            <a:ext cx="11926783" cy="45179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4532268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5" name="Title 15"/>
          <p:cNvSpPr>
            <a:spLocks noGrp="1"/>
          </p:cNvSpPr>
          <p:nvPr>
            <p:ph type="title" hasCustomPrompt="1"/>
          </p:nvPr>
        </p:nvSpPr>
        <p:spPr>
          <a:xfrm>
            <a:off x="-13418" y="361633"/>
            <a:ext cx="9974983" cy="1143000"/>
          </a:xfrm>
          <a:prstGeom prst="rect">
            <a:avLst/>
          </a:prstGeom>
          <a:solidFill>
            <a:schemeClr val="accent1"/>
          </a:solidFill>
        </p:spPr>
        <p:txBody>
          <a:bodyPr lIns="216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4373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9" tIns="34295" rIns="68589" bIns="34295" anchor="b"/>
          <a:lstStyle>
            <a:lvl1pPr marL="0" indent="0">
              <a:buNone/>
              <a:defRPr/>
            </a:lvl1pPr>
          </a:lstStyle>
          <a:p>
            <a:r>
              <a:rPr lang="nl-NL"/>
              <a:t>PLAATJE</a:t>
            </a:r>
            <a:endParaRPr lang="en-US"/>
          </a:p>
        </p:txBody>
      </p:sp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-13418" y="361633"/>
            <a:ext cx="9974983" cy="1143000"/>
          </a:xfrm>
          <a:prstGeom prst="rect">
            <a:avLst/>
          </a:prstGeom>
          <a:solidFill>
            <a:schemeClr val="accent2"/>
          </a:solidFill>
        </p:spPr>
        <p:txBody>
          <a:bodyPr lIns="216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5346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ranspara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5"/>
          <p:cNvSpPr>
            <a:spLocks noGrp="1"/>
          </p:cNvSpPr>
          <p:nvPr>
            <p:ph type="title" hasCustomPrompt="1"/>
          </p:nvPr>
        </p:nvSpPr>
        <p:spPr>
          <a:xfrm>
            <a:off x="217" y="2101083"/>
            <a:ext cx="4583025" cy="4742567"/>
          </a:xfrm>
          <a:prstGeom prst="rect">
            <a:avLst/>
          </a:prstGeom>
          <a:noFill/>
        </p:spPr>
        <p:txBody>
          <a:bodyPr lIns="21600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2255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ranspara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5"/>
          <p:cNvSpPr>
            <a:spLocks noGrp="1"/>
          </p:cNvSpPr>
          <p:nvPr>
            <p:ph type="title" hasCustomPrompt="1"/>
          </p:nvPr>
        </p:nvSpPr>
        <p:spPr>
          <a:xfrm>
            <a:off x="0" y="454652"/>
            <a:ext cx="12192000" cy="1007879"/>
          </a:xfrm>
          <a:prstGeom prst="rect">
            <a:avLst/>
          </a:prstGeom>
          <a:noFill/>
        </p:spPr>
        <p:txBody>
          <a:bodyPr lIns="216000" anchor="b"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l-NL"/>
              <a:t>voer titel in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9295" y="3932939"/>
            <a:ext cx="2664866" cy="244735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19602" y="3932939"/>
            <a:ext cx="2664866" cy="244735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43548" y="3932940"/>
            <a:ext cx="2664866" cy="244735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828299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gray">
          <a:xfrm>
            <a:off x="6166592" y="0"/>
            <a:ext cx="6025408" cy="68580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1187622"/>
            <a:ext cx="4840694" cy="1793104"/>
          </a:xfrm>
          <a:noFill/>
        </p:spPr>
        <p:txBody>
          <a:bodyPr lIns="146304" tIns="91440" rIns="146304" bIns="91440" anchor="b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0725"/>
            <a:ext cx="4840694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4840694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602" y="393093"/>
            <a:ext cx="1411849" cy="35105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6B1D9F98-7366-4A48-BE9A-1CDD0332AF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19555" y="744145"/>
            <a:ext cx="5357235" cy="53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6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8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image" Target="../media/image17.emf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9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56.xml"/><Relationship Id="rId42" Type="http://schemas.openxmlformats.org/officeDocument/2006/relationships/theme" Target="../theme/theme6.xml"/><Relationship Id="rId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41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37" Type="http://schemas.openxmlformats.org/officeDocument/2006/relationships/slideLayout" Target="../slideLayouts/slideLayout159.xml"/><Relationship Id="rId40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36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35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38" Type="http://schemas.openxmlformats.org/officeDocument/2006/relationships/slideLayout" Target="../slideLayouts/slideLayout1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1766" y="26064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426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924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985" r:id="rId28"/>
    <p:sldLayoutId id="2147483986" r:id="rId29"/>
    <p:sldLayoutId id="2147484065" r:id="rId30"/>
  </p:sldLayoutIdLst>
  <p:transition>
    <p:fade/>
  </p:transition>
  <p:txStyles>
    <p:titleStyle>
      <a:lvl1pPr algn="l" defTabSz="685727" rtl="0" eaLnBrk="1" latinLnBrk="0" hangingPunct="1">
        <a:lnSpc>
          <a:spcPct val="90000"/>
        </a:lnSpc>
        <a:spcBef>
          <a:spcPct val="0"/>
        </a:spcBef>
        <a:buNone/>
        <a:defRPr lang="en-US" sz="4099" b="0" kern="1200" cap="none" spc="-75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259539" indent="-259539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472647" indent="-213108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647" algn="l"/>
        </a:tabLst>
        <a:defRPr sz="21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685754" indent="-213108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111970" indent="-167867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5754" algn="l"/>
        </a:tabLst>
        <a:defRPr sz="15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284599" indent="-172629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5749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12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76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9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3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7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0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54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17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80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44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07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ABF05-DF21-4A2F-AFF2-917D770CC0C0}" type="datetimeFigureOut">
              <a:rPr lang="en-US" smtClean="0"/>
              <a:t>03-07-2019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41C84-B316-4A51-B8DC-75C435DBF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0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1766" y="26064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384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</p:sldLayoutIdLst>
  <p:transition>
    <p:fade/>
  </p:transition>
  <p:txStyles>
    <p:titleStyle>
      <a:lvl1pPr algn="l" defTabSz="685727" rtl="0" eaLnBrk="1" latinLnBrk="0" hangingPunct="1">
        <a:lnSpc>
          <a:spcPct val="90000"/>
        </a:lnSpc>
        <a:spcBef>
          <a:spcPct val="0"/>
        </a:spcBef>
        <a:buNone/>
        <a:defRPr lang="en-US" sz="4099" b="0" kern="1200" cap="none" spc="-75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259539" indent="-259539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472647" indent="-213108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647" algn="l"/>
        </a:tabLst>
        <a:defRPr sz="21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685754" indent="-213108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111970" indent="-167867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5754" algn="l"/>
        </a:tabLst>
        <a:defRPr sz="15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284599" indent="-172629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5749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12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76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9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3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7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0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54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17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80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44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07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1766" y="26064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4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</p:sldLayoutIdLst>
  <p:transition>
    <p:fade/>
  </p:transition>
  <p:txStyles>
    <p:titleStyle>
      <a:lvl1pPr algn="l" defTabSz="685727" rtl="0" eaLnBrk="1" latinLnBrk="0" hangingPunct="1">
        <a:lnSpc>
          <a:spcPct val="90000"/>
        </a:lnSpc>
        <a:spcBef>
          <a:spcPct val="0"/>
        </a:spcBef>
        <a:buNone/>
        <a:defRPr lang="en-US" sz="4099" b="0" kern="1200" cap="none" spc="-75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259539" indent="-259539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472647" indent="-213108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647" algn="l"/>
        </a:tabLst>
        <a:defRPr sz="21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685754" indent="-213108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111970" indent="-167867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5754" algn="l"/>
        </a:tabLst>
        <a:defRPr sz="15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284599" indent="-172629" algn="l" defTabSz="68572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5749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12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76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9" indent="-171432" algn="l" defTabSz="68572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3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7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0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54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17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80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44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07" algn="l" defTabSz="6857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7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  <p:sldLayoutId id="2147484040" r:id="rId17"/>
    <p:sldLayoutId id="2147484041" r:id="rId18"/>
    <p:sldLayoutId id="2147484042" r:id="rId19"/>
    <p:sldLayoutId id="2147484043" r:id="rId20"/>
    <p:sldLayoutId id="2147484044" r:id="rId21"/>
    <p:sldLayoutId id="2147484045" r:id="rId22"/>
    <p:sldLayoutId id="2147484046" r:id="rId23"/>
    <p:sldLayoutId id="2147484047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07CB4D9-2627-4352-AEE7-E5AA7CF76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139"/>
            <a:ext cx="10515600" cy="886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5029B2-92EB-4508-A7D5-2877C588B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205"/>
            <a:ext cx="10515600" cy="467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280775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5" r:id="rId29"/>
    <p:sldLayoutId id="2147484096" r:id="rId30"/>
    <p:sldLayoutId id="2147484097" r:id="rId31"/>
    <p:sldLayoutId id="2147484098" r:id="rId32"/>
    <p:sldLayoutId id="2147484099" r:id="rId33"/>
    <p:sldLayoutId id="2147484100" r:id="rId34"/>
    <p:sldLayoutId id="2147484101" r:id="rId35"/>
    <p:sldLayoutId id="2147484102" r:id="rId36"/>
    <p:sldLayoutId id="2147484103" r:id="rId37"/>
    <p:sldLayoutId id="2147484104" r:id="rId38"/>
    <p:sldLayoutId id="2147484105" r:id="rId39"/>
    <p:sldLayoutId id="2147484106" r:id="rId40"/>
    <p:sldLayoutId id="2147484107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D3E3E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rgbClr val="3D3E3E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D3E3E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3D3E3E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3D3E3E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3D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3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4927E25E-2A74-4D1B-8BF5-B53F606E6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219" y="5541106"/>
            <a:ext cx="9144000" cy="606624"/>
          </a:xfrm>
        </p:spPr>
        <p:txBody>
          <a:bodyPr>
            <a:normAutofit fontScale="92500"/>
          </a:bodyPr>
          <a:lstStyle/>
          <a:p>
            <a:r>
              <a:rPr lang="en-GB" b="1" dirty="0"/>
              <a:t>Introduction to development for HoloLens 2 with Mixed Reality Toolkit 2</a:t>
            </a:r>
            <a:endParaRPr lang="nl-NL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6A075-3CCA-404F-A770-BF666A14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41" y="0"/>
            <a:ext cx="6248820" cy="4936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04CBE8-4DBA-4792-9B6F-51AC56A71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400098" y="1246682"/>
            <a:ext cx="3593281" cy="2451416"/>
          </a:xfrm>
          <a:prstGeom prst="rect">
            <a:avLst/>
          </a:prstGeom>
        </p:spPr>
      </p:pic>
      <p:pic>
        <p:nvPicPr>
          <p:cNvPr id="10" name="Picture 2" descr="Image result for wortell">
            <a:extLst>
              <a:ext uri="{FF2B5EF4-FFF2-40B4-BE49-F238E27FC236}">
                <a16:creationId xmlns:a16="http://schemas.microsoft.com/office/drawing/2014/main" id="{A5593177-481D-444E-93D1-CA06BEEB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981" y="3796604"/>
            <a:ext cx="1175587" cy="11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A52E34-834B-4C6C-B19D-D212C3A295D0}"/>
              </a:ext>
            </a:extLst>
          </p:cNvPr>
          <p:cNvSpPr/>
          <p:nvPr/>
        </p:nvSpPr>
        <p:spPr>
          <a:xfrm>
            <a:off x="0" y="4181919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Joost van Schaik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1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t="-17000" r="4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/>
          <a:lstStyle/>
          <a:p>
            <a:r>
              <a:rPr lang="en-US" dirty="0"/>
              <a:t>Install and setup</a:t>
            </a:r>
            <a:endParaRPr lang="nl-NL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AD78CD-5621-429C-BB5A-D13B53FF02D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Folders: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MixedRealityToolkit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MixedRealityToolkit.Providers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MixedRealityToolkit.SDK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MixedRealityToolkit.Services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MixedRealityToolkit.Examples</a:t>
            </a:r>
            <a:r>
              <a:rPr lang="en-US" sz="3600" dirty="0"/>
              <a:t> optional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ExtensionTemplates</a:t>
            </a:r>
            <a:r>
              <a:rPr lang="en-US" sz="3600" dirty="0"/>
              <a:t> – in </a:t>
            </a:r>
            <a:r>
              <a:rPr lang="en-US" sz="3600" i="1" dirty="0"/>
              <a:t>root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91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t="-17000" r="4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/>
          <a:lstStyle/>
          <a:p>
            <a:r>
              <a:rPr lang="en-US" dirty="0"/>
              <a:t>Install and setup</a:t>
            </a:r>
            <a:endParaRPr lang="nl-N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515AC-EF5A-4736-9E25-73055E3F61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Mixed Reality Toolkit / </a:t>
            </a:r>
            <a:br>
              <a:rPr lang="en-US" sz="3600" dirty="0"/>
            </a:br>
            <a:r>
              <a:rPr lang="en-US" sz="3600" dirty="0"/>
              <a:t>  Add to Scene and Configure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Window /</a:t>
            </a:r>
            <a:br>
              <a:rPr lang="en-US" sz="3600" dirty="0"/>
            </a:br>
            <a:r>
              <a:rPr lang="en-US" sz="3600" dirty="0"/>
              <a:t>  Text Mesh Pro /</a:t>
            </a:r>
            <a:br>
              <a:rPr lang="en-US" sz="3600" dirty="0"/>
            </a:br>
            <a:r>
              <a:rPr lang="en-US" sz="3600" dirty="0"/>
              <a:t>     Import TMP Essential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File / </a:t>
            </a:r>
            <a:br>
              <a:rPr lang="en-US" sz="3600" dirty="0"/>
            </a:br>
            <a:r>
              <a:rPr lang="en-US" sz="3600" dirty="0"/>
              <a:t>  Build Settings / UWP</a:t>
            </a:r>
            <a:br>
              <a:rPr lang="en-US" sz="3600" dirty="0"/>
            </a:br>
            <a:r>
              <a:rPr lang="en-US" sz="3600" dirty="0"/>
              <a:t>    Switch Platform </a:t>
            </a:r>
          </a:p>
        </p:txBody>
      </p:sp>
    </p:spTree>
    <p:extLst>
      <p:ext uri="{BB962C8B-B14F-4D97-AF65-F5344CB8AC3E}">
        <p14:creationId xmlns:p14="http://schemas.microsoft.com/office/powerpoint/2010/main" val="317823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0" t="-9000" r="40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/>
          <a:lstStyle/>
          <a:p>
            <a:r>
              <a:rPr lang="en-US" dirty="0"/>
              <a:t>Aside - IL2CPP</a:t>
            </a:r>
            <a:endParaRPr lang="nl-N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515AC-EF5A-4736-9E25-73055E3F61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600" dirty="0"/>
              <a:t>In </a:t>
            </a:r>
            <a:r>
              <a:rPr lang="nl-NL" sz="3600" dirty="0" err="1"/>
              <a:t>Unity</a:t>
            </a:r>
            <a:r>
              <a:rPr lang="nl-NL" sz="3600" dirty="0"/>
              <a:t> 2018.x .NET backend </a:t>
            </a:r>
            <a:r>
              <a:rPr lang="nl-NL" sz="3600" dirty="0" err="1"/>
              <a:t>deprecated</a:t>
            </a:r>
            <a:endParaRPr lang="nl-NL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600" dirty="0"/>
              <a:t>In 2019.x </a:t>
            </a:r>
            <a:r>
              <a:rPr lang="nl-NL" sz="3600" i="1" dirty="0" err="1"/>
              <a:t>gone</a:t>
            </a:r>
            <a:endParaRPr lang="nl-NL" sz="36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600" dirty="0" err="1"/>
              <a:t>Unity</a:t>
            </a:r>
            <a:r>
              <a:rPr lang="nl-NL" sz="3600" dirty="0"/>
              <a:t> C# </a:t>
            </a:r>
            <a:r>
              <a:rPr lang="nl-NL" sz="3600" dirty="0">
                <a:sym typeface="Wingdings" panose="05000000000000000000" pitchFamily="2" charset="2"/>
              </a:rPr>
              <a:t> </a:t>
            </a:r>
            <a:r>
              <a:rPr lang="nl-NL" sz="3600" i="1" dirty="0">
                <a:sym typeface="Wingdings" panose="05000000000000000000" pitchFamily="2" charset="2"/>
              </a:rPr>
              <a:t>C++</a:t>
            </a:r>
            <a:r>
              <a:rPr lang="nl-NL" sz="3600" dirty="0">
                <a:sym typeface="Wingdings" panose="05000000000000000000" pitchFamily="2" charset="2"/>
              </a:rPr>
              <a:t> </a:t>
            </a:r>
            <a:br>
              <a:rPr lang="nl-NL" sz="3600" dirty="0">
                <a:sym typeface="Wingdings" panose="05000000000000000000" pitchFamily="2" charset="2"/>
              </a:rPr>
            </a:br>
            <a:r>
              <a:rPr lang="nl-NL" sz="3600" dirty="0">
                <a:sym typeface="Wingdings" panose="05000000000000000000" pitchFamily="2" charset="2"/>
              </a:rPr>
              <a:t>   (</a:t>
            </a:r>
            <a:r>
              <a:rPr lang="nl-NL" sz="3600" dirty="0" err="1">
                <a:sym typeface="Wingdings" panose="05000000000000000000" pitchFamily="2" charset="2"/>
              </a:rPr>
              <a:t>still</a:t>
            </a:r>
            <a:r>
              <a:rPr lang="nl-NL" sz="3600" dirty="0">
                <a:sym typeface="Wingdings" panose="05000000000000000000" pitchFamily="2" charset="2"/>
              </a:rPr>
              <a:t> UWP)</a:t>
            </a:r>
            <a:endParaRPr lang="en-US" sz="3600" dirty="0"/>
          </a:p>
        </p:txBody>
      </p:sp>
      <p:pic>
        <p:nvPicPr>
          <p:cNvPr id="3" name="07058148">
            <a:hlinkClick r:id="" action="ppaction://media"/>
            <a:extLst>
              <a:ext uri="{FF2B5EF4-FFF2-40B4-BE49-F238E27FC236}">
                <a16:creationId xmlns:a16="http://schemas.microsoft.com/office/drawing/2014/main" id="{3B4B2743-89EE-4CB6-92E2-63380961AD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86338" y="62706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6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endParaRPr lang="nl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E70DE-DF55-4A37-B4F0-14D12B4BAB8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Default profiles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Clone, adapt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Reusable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Expandable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Always at the same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Gets rid of Singletons (bar one)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Using… drumroll… </a:t>
            </a:r>
            <a:br>
              <a:rPr lang="en-US" sz="3600" dirty="0"/>
            </a:br>
            <a:r>
              <a:rPr lang="en-US" sz="3600" dirty="0"/>
              <a:t>	dependency injection!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418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C57D-0852-419E-A1DD-826E5E90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- a demo is worth a 1000 words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067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– summary</a:t>
            </a:r>
            <a:endParaRPr lang="nl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E70DE-DF55-4A37-B4F0-14D12B4BAB8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Clone, adapt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Only one singleton left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Using services – easy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Creating extension services – little less easy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Huge tree of configuration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Intimidating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Feels over engineered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555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– summary</a:t>
            </a:r>
            <a:endParaRPr lang="nl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E70DE-DF55-4A37-B4F0-14D12B4BAB8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MRKT 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5 folders (examples are optional)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ExtensionTemplates</a:t>
            </a:r>
            <a:r>
              <a:rPr lang="en-US" sz="3200" dirty="0"/>
              <a:t> – in root, not Assets)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44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/>
          <a:lstStyle/>
          <a:p>
            <a:r>
              <a:rPr lang="en-US" dirty="0"/>
              <a:t>Interaction - MRTK1</a:t>
            </a:r>
            <a:endParaRPr lang="nl-N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515AC-EF5A-4736-9E25-73055E3F61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r>
              <a:rPr lang="en-US" sz="3600" dirty="0"/>
              <a:t>It used to be so simple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Implement </a:t>
            </a:r>
            <a:r>
              <a:rPr lang="en-US" sz="3600" dirty="0" err="1"/>
              <a:t>IInputClickHandler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…and/or </a:t>
            </a:r>
            <a:r>
              <a:rPr lang="en-US" sz="3600" dirty="0" err="1"/>
              <a:t>IManipulationHandler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/>
              <a:t>And you were basically done</a:t>
            </a:r>
          </a:p>
        </p:txBody>
      </p:sp>
    </p:spTree>
    <p:extLst>
      <p:ext uri="{BB962C8B-B14F-4D97-AF65-F5344CB8AC3E}">
        <p14:creationId xmlns:p14="http://schemas.microsoft.com/office/powerpoint/2010/main" val="160878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/>
          <a:lstStyle/>
          <a:p>
            <a:r>
              <a:rPr lang="en-US" dirty="0"/>
              <a:t>Interaction MRTK1</a:t>
            </a:r>
            <a:endParaRPr lang="nl-N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515AC-EF5A-4736-9E25-73055E3F61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r>
              <a:rPr lang="en-US" sz="3600" dirty="0"/>
              <a:t>But then again…</a:t>
            </a:r>
          </a:p>
          <a:p>
            <a:r>
              <a:rPr lang="en-US" sz="3600" dirty="0"/>
              <a:t>We could only air tap and drag</a:t>
            </a:r>
          </a:p>
          <a:p>
            <a:endParaRPr lang="en-US" sz="3600" dirty="0"/>
          </a:p>
          <a:p>
            <a:r>
              <a:rPr lang="en-US" sz="3600" dirty="0"/>
              <a:t>Now… we can touch. And grab… and…</a:t>
            </a:r>
          </a:p>
        </p:txBody>
      </p:sp>
    </p:spTree>
    <p:extLst>
      <p:ext uri="{BB962C8B-B14F-4D97-AF65-F5344CB8AC3E}">
        <p14:creationId xmlns:p14="http://schemas.microsoft.com/office/powerpoint/2010/main" val="8437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0" t="-7000" r="30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/>
          <a:lstStyle/>
          <a:p>
            <a:r>
              <a:rPr lang="en-US" dirty="0"/>
              <a:t>Interaction MRTK2</a:t>
            </a:r>
            <a:endParaRPr lang="nl-N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515AC-EF5A-4736-9E25-73055E3F61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Tap using a ‘hand ray’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Take care of touch as well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… and then what?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Grabbing</a:t>
            </a:r>
          </a:p>
        </p:txBody>
      </p:sp>
    </p:spTree>
    <p:extLst>
      <p:ext uri="{BB962C8B-B14F-4D97-AF65-F5344CB8AC3E}">
        <p14:creationId xmlns:p14="http://schemas.microsoft.com/office/powerpoint/2010/main" val="419981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EAE3-922C-4FA7-B154-C9CF271C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to be absolutely clear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B08F8-7920-48BE-B70A-C01172CC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470" y="2710005"/>
            <a:ext cx="3472072" cy="2368725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30A6702-12C2-44B0-819D-24E4684E7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70" y="1735354"/>
            <a:ext cx="3708082" cy="422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77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t="-7000" r="40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>
            <a:normAutofit/>
          </a:bodyPr>
          <a:lstStyle/>
          <a:p>
            <a:r>
              <a:rPr lang="en-US" dirty="0"/>
              <a:t>Interaction MRTK2</a:t>
            </a:r>
            <a:endParaRPr lang="nl-N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515AC-EF5A-4736-9E25-73055E3F61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r>
              <a:rPr lang="en-US" sz="3600" dirty="0"/>
              <a:t>DYI tap, touch &amp; focus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IMixedRealityPointerHandler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IMixedRealityTouchHandler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IMixedRealityFocusHandler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123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0" t="-7000" r="50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>
            <a:normAutofit/>
          </a:bodyPr>
          <a:lstStyle/>
          <a:p>
            <a:r>
              <a:rPr lang="en-US" dirty="0"/>
              <a:t>Interaction MRTK2</a:t>
            </a:r>
            <a:endParaRPr lang="nl-N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515AC-EF5A-4736-9E25-73055E3F61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r>
              <a:rPr lang="en-US" sz="3600" dirty="0"/>
              <a:t>Using MRTK components: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Interactable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Near Interaction Touchable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Configure NIT to pass touch TO Interactable 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Touch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37629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C57D-0852-419E-A1DD-826E5E90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 can touch this (&amp; focus) 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7422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0" t="-7000" r="50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>
            <a:normAutofit/>
          </a:bodyPr>
          <a:lstStyle/>
          <a:p>
            <a:r>
              <a:rPr lang="en-US" dirty="0"/>
              <a:t>Interaction MRTK2</a:t>
            </a:r>
            <a:endParaRPr lang="nl-N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515AC-EF5A-4736-9E25-73055E3F61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r>
              <a:rPr lang="en-US" sz="3600" dirty="0"/>
              <a:t>Using MRTK components: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Interactable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Near Interaction Touchable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Configure NIT to pass touch TO Interactable 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Touch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0214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7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>
            <a:normAutofit/>
          </a:bodyPr>
          <a:lstStyle/>
          <a:p>
            <a:r>
              <a:rPr lang="en-US" dirty="0"/>
              <a:t>Interaction MRTK2 - Grabbing</a:t>
            </a:r>
            <a:endParaRPr lang="nl-N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9515AC-EF5A-4736-9E25-73055E3F61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r>
              <a:rPr lang="en-US" sz="3600" dirty="0"/>
              <a:t>Using MRTK components: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ManipulationHandler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Near Interaction GRABBABLE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/>
              <a:t>Sometimes it’s just too easy </a:t>
            </a:r>
            <a:r>
              <a:rPr lang="en-US" sz="3600" dirty="0">
                <a:sym typeface="Wingdings" panose="05000000000000000000" pitchFamily="2" charset="2"/>
              </a:rPr>
              <a:t>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7443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C57D-0852-419E-A1DD-826E5E90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Grabbing 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5008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t="-17000" r="4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MRKT2 – preliminary verdict</a:t>
            </a:r>
            <a:endParaRPr lang="nl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E70DE-DF55-4A37-B4F0-14D12B4BAB8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Clever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Very useful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Works on HL1, 2, WMR, Steam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Much more complex to get started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Feels overengineered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… but very much usable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16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5000" t="-39000" r="35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3F52-042E-40B8-B656-CCEAF924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/ insights gained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889E-B167-4918-97E5-D7C3BBB3217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8F41CB-8FC8-4A0F-ABA3-410BB0EA4A00}"/>
              </a:ext>
            </a:extLst>
          </p:cNvPr>
          <p:cNvSpPr txBox="1">
            <a:spLocks/>
          </p:cNvSpPr>
          <p:nvPr/>
        </p:nvSpPr>
        <p:spPr>
          <a:xfrm>
            <a:off x="4019550" y="2047875"/>
            <a:ext cx="7515225" cy="452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IInputClickHandler</a:t>
            </a:r>
            <a:r>
              <a:rPr lang="en-US" sz="3600" dirty="0"/>
              <a:t> &amp;  </a:t>
            </a:r>
            <a:r>
              <a:rPr lang="en-US" sz="3600" dirty="0" err="1"/>
              <a:t>IManipulationHandler</a:t>
            </a:r>
            <a:r>
              <a:rPr lang="en-US" sz="3600" dirty="0"/>
              <a:t>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nl-NL" sz="3600" dirty="0" err="1"/>
              <a:t>IMixedRealityPointerHandler</a:t>
            </a:r>
            <a:endParaRPr lang="nl-NL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/>
              <a:t>Losing</a:t>
            </a:r>
            <a:r>
              <a:rPr lang="nl-NL" sz="3600" dirty="0"/>
              <a:t> Singleton is hard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3600" dirty="0" err="1">
                <a:sym typeface="Wingdings" panose="05000000000000000000" pitchFamily="2" charset="2"/>
              </a:rPr>
              <a:t>Migrating</a:t>
            </a:r>
            <a:r>
              <a:rPr lang="nl-NL" sz="3600" dirty="0">
                <a:sym typeface="Wingdings" panose="05000000000000000000" pitchFamily="2" charset="2"/>
              </a:rPr>
              <a:t> breaks a </a:t>
            </a:r>
            <a:r>
              <a:rPr lang="nl-NL" sz="3600" i="1" dirty="0">
                <a:sym typeface="Wingdings" panose="05000000000000000000" pitchFamily="2" charset="2"/>
              </a:rPr>
              <a:t>lot.</a:t>
            </a:r>
          </a:p>
        </p:txBody>
      </p:sp>
    </p:spTree>
    <p:extLst>
      <p:ext uri="{BB962C8B-B14F-4D97-AF65-F5344CB8AC3E}">
        <p14:creationId xmlns:p14="http://schemas.microsoft.com/office/powerpoint/2010/main" val="23036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5000" t="-39000" r="35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3F52-042E-40B8-B656-CCEAF924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/ insights gained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889E-B167-4918-97E5-D7C3BBB3217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8F41CB-8FC8-4A0F-ABA3-410BB0EA4A00}"/>
              </a:ext>
            </a:extLst>
          </p:cNvPr>
          <p:cNvSpPr txBox="1">
            <a:spLocks/>
          </p:cNvSpPr>
          <p:nvPr/>
        </p:nvSpPr>
        <p:spPr>
          <a:xfrm>
            <a:off x="4019550" y="2047875"/>
            <a:ext cx="7515225" cy="452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HoloToolkitCompatiblityPack</a:t>
            </a:r>
            <a:br>
              <a:rPr lang="en-US" sz="3600" dirty="0"/>
            </a:br>
            <a:r>
              <a:rPr lang="en-US" sz="3600" dirty="0"/>
              <a:t>(also includes missing fonts and 3DTextPrefab)</a:t>
            </a:r>
          </a:p>
          <a:p>
            <a:r>
              <a:rPr lang="en-US" sz="3600" dirty="0"/>
              <a:t>But seriously…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rid of Singleton game objects. Bad pattern.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 </a:t>
            </a:r>
            <a:r>
              <a:rPr lang="en-US" sz="3600" dirty="0">
                <a:sym typeface="Wingdings" panose="05000000000000000000" pitchFamily="2" charset="2"/>
              </a:rPr>
              <a:t>HTKCP only for migration purposes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8981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5000" t="-39000" r="35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3F52-042E-40B8-B656-CCEAF924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/ insights gained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889E-B167-4918-97E5-D7C3BBB3217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8F41CB-8FC8-4A0F-ABA3-410BB0EA4A00}"/>
              </a:ext>
            </a:extLst>
          </p:cNvPr>
          <p:cNvSpPr txBox="1">
            <a:spLocks/>
          </p:cNvSpPr>
          <p:nvPr/>
        </p:nvSpPr>
        <p:spPr>
          <a:xfrm>
            <a:off x="4019550" y="2047875"/>
            <a:ext cx="7515225" cy="452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Apps for HL1 👍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Still ‘fluid’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know half yet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Hard to test app without device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Easier with the new HL2 emulator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CPU hungry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IL2CPP … meh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312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FD31-85CB-46E9-B1F6-199D8823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Obligatory vanity slide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9059D-2EA3-4438-9C96-2BE66372F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Joost van Schaik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Architect (Developer++)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Microsoft MVP (</a:t>
            </a:r>
            <a:r>
              <a:rPr lang="en-US" dirty="0" err="1"/>
              <a:t>WinDev</a:t>
            </a:r>
            <a:r>
              <a:rPr lang="en-US" dirty="0"/>
              <a:t> &amp; Insider)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Aka </a:t>
            </a:r>
            <a:r>
              <a:rPr lang="en-US" dirty="0" err="1"/>
              <a:t>LocalJoost</a:t>
            </a:r>
            <a:r>
              <a:rPr lang="en-US" dirty="0"/>
              <a:t>, aka </a:t>
            </a:r>
            <a:r>
              <a:rPr lang="en-US" dirty="0" err="1"/>
              <a:t>HoloJoost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(in)’famous’ as blogger</a:t>
            </a:r>
          </a:p>
          <a:p>
            <a:r>
              <a:rPr lang="en-US" sz="2200" dirty="0"/>
              <a:t>	(as of recently interplanetary </a:t>
            </a:r>
            <a:r>
              <a:rPr lang="en-US" sz="2200" dirty="0">
                <a:sym typeface="Wingdings" panose="05000000000000000000" pitchFamily="2" charset="2"/>
              </a:rPr>
              <a:t>)</a:t>
            </a: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 🔊, Twitter 🔊🔊🔊🔊,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27 years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Background GIS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 year               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 1 year          </a:t>
            </a:r>
            <a:r>
              <a:rPr lang="en-US" dirty="0">
                <a:sym typeface="Wingdings" panose="05000000000000000000" pitchFamily="2" charset="2"/>
              </a:rPr>
              <a:t>                </a:t>
            </a:r>
            <a:r>
              <a:rPr lang="en-US" sz="4000" dirty="0"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nl-NL" dirty="0"/>
          </a:p>
        </p:txBody>
      </p:sp>
      <p:pic>
        <p:nvPicPr>
          <p:cNvPr id="2050" name="Picture 2" descr="Image result for wortell">
            <a:extLst>
              <a:ext uri="{FF2B5EF4-FFF2-40B4-BE49-F238E27FC236}">
                <a16:creationId xmlns:a16="http://schemas.microsoft.com/office/drawing/2014/main" id="{D0774FAB-5509-441C-9805-DA8CFB306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660" y="5194655"/>
            <a:ext cx="1213116" cy="117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ttu.nl/images/logos/ETTU-logo-beeldmerk.png">
            <a:extLst>
              <a:ext uri="{FF2B5EF4-FFF2-40B4-BE49-F238E27FC236}">
                <a16:creationId xmlns:a16="http://schemas.microsoft.com/office/drawing/2014/main" id="{32C3429F-2BE8-4BAD-B1D1-441E47A50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49" y="5389418"/>
            <a:ext cx="786827" cy="78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A857216D-A253-443A-B883-8A51988B1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99" y="1057712"/>
            <a:ext cx="2570304" cy="2570304"/>
          </a:xfrm>
          <a:prstGeom prst="rect">
            <a:avLst/>
          </a:prstGeom>
        </p:spPr>
      </p:pic>
      <p:pic>
        <p:nvPicPr>
          <p:cNvPr id="8" name="Picture 2" descr="Image result for wortell">
            <a:extLst>
              <a:ext uri="{FF2B5EF4-FFF2-40B4-BE49-F238E27FC236}">
                <a16:creationId xmlns:a16="http://schemas.microsoft.com/office/drawing/2014/main" id="{4834494D-BFAF-412E-BD52-E3ED7FCE5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330" y="5201829"/>
            <a:ext cx="1213116" cy="117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90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C57D-0852-419E-A1DD-826E5E90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Emulator demo (if time permits)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9468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540B-B575-4B53-99CB-16DCE1D7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links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B97F-EE72-4805-80FE-A50996EFAE2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MRTK2 </a:t>
            </a:r>
            <a:r>
              <a:rPr lang="nl-NL" u="sng" dirty="0"/>
              <a:t>https://github.com/Microsoft/</a:t>
            </a:r>
            <a:br>
              <a:rPr lang="nl-NL" u="sng" dirty="0"/>
            </a:br>
            <a:r>
              <a:rPr lang="nl-NL" u="sng" dirty="0" err="1"/>
              <a:t>MixedRealityToolkit-Unity</a:t>
            </a:r>
            <a:endParaRPr lang="nl-NL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Mixed Reality Installation Checklist</a:t>
            </a:r>
            <a:br>
              <a:rPr lang="nl-NL" dirty="0"/>
            </a:br>
            <a:r>
              <a:rPr lang="nl-NL" u="sng" dirty="0"/>
              <a:t>https://docs.microsoft.com/</a:t>
            </a:r>
            <a:br>
              <a:rPr lang="nl-NL" u="sng" dirty="0"/>
            </a:br>
            <a:r>
              <a:rPr lang="nl-NL" u="sng" dirty="0"/>
              <a:t>en-</a:t>
            </a:r>
            <a:r>
              <a:rPr lang="nl-NL" u="sng" dirty="0" err="1"/>
              <a:t>us</a:t>
            </a:r>
            <a:r>
              <a:rPr lang="nl-NL" u="sng" dirty="0"/>
              <a:t>/</a:t>
            </a:r>
            <a:r>
              <a:rPr lang="nl-NL" u="sng" dirty="0" err="1"/>
              <a:t>windows</a:t>
            </a:r>
            <a:r>
              <a:rPr lang="nl-NL" u="sng" dirty="0"/>
              <a:t>/mixed-</a:t>
            </a:r>
            <a:r>
              <a:rPr lang="nl-NL" u="sng" dirty="0" err="1"/>
              <a:t>reality</a:t>
            </a:r>
            <a:r>
              <a:rPr lang="nl-NL" u="sng" dirty="0"/>
              <a:t>/</a:t>
            </a:r>
            <a:r>
              <a:rPr lang="nl-NL" u="sng" dirty="0" err="1"/>
              <a:t>install</a:t>
            </a:r>
            <a:r>
              <a:rPr lang="nl-NL" u="sng" dirty="0"/>
              <a:t>-</a:t>
            </a:r>
            <a:r>
              <a:rPr lang="nl-NL" u="sng" dirty="0" err="1"/>
              <a:t>the</a:t>
            </a:r>
            <a:r>
              <a:rPr lang="nl-NL" u="sng" dirty="0"/>
              <a:t>-tools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Dong </a:t>
            </a:r>
            <a:r>
              <a:rPr lang="nl-NL" dirty="0" err="1"/>
              <a:t>Yoon</a:t>
            </a:r>
            <a:r>
              <a:rPr lang="nl-NL" dirty="0"/>
              <a:t> </a:t>
            </a:r>
            <a:r>
              <a:rPr lang="nl-NL" dirty="0" err="1"/>
              <a:t>Park’s</a:t>
            </a:r>
            <a:r>
              <a:rPr lang="nl-NL" dirty="0"/>
              <a:t> </a:t>
            </a:r>
            <a:r>
              <a:rPr lang="nl-NL" dirty="0" err="1"/>
              <a:t>migration</a:t>
            </a:r>
            <a:r>
              <a:rPr lang="nl-NL" dirty="0"/>
              <a:t> guide </a:t>
            </a:r>
            <a:r>
              <a:rPr lang="nl-NL" u="sng" dirty="0"/>
              <a:t>https://bit.ly/31pDSUM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My blog </a:t>
            </a:r>
            <a:r>
              <a:rPr lang="nl-NL" dirty="0">
                <a:sym typeface="Wingdings" panose="05000000000000000000" pitchFamily="2" charset="2"/>
              </a:rPr>
              <a:t> </a:t>
            </a:r>
            <a:r>
              <a:rPr lang="nl-NL" u="sng" dirty="0">
                <a:sym typeface="Wingdings" panose="05000000000000000000" pitchFamily="2" charset="2"/>
              </a:rPr>
              <a:t>http://dotnetbyexample.blogspot.com</a:t>
            </a:r>
            <a:endParaRPr lang="nl-NL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NL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84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5000" r="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573B-AEE9-4E4F-9085-B680F69A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DIDN’T talk about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A9E3-DC69-418D-B554-52C38DE303E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IL2CPP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Debugging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Migration 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All the beautiful new prefabs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…and </a:t>
            </a:r>
            <a:r>
              <a:rPr lang="en-US" sz="3600"/>
              <a:t>probably more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3136704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0" t="-9000" r="5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3F52-042E-40B8-B656-CCEAF924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 folks</a:t>
            </a:r>
            <a:endParaRPr lang="nl-NL"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92E2A207-DC63-4FB9-9768-98A60020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27" y="1543602"/>
            <a:ext cx="8324407" cy="499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019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rojector&#10;&#10;Description automatically generated">
            <a:extLst>
              <a:ext uri="{FF2B5EF4-FFF2-40B4-BE49-F238E27FC236}">
                <a16:creationId xmlns:a16="http://schemas.microsoft.com/office/drawing/2014/main" id="{17F67AAC-4B2E-4353-A62B-FBD113DB1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04" y="576628"/>
            <a:ext cx="7325591" cy="33111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91BAE-E3A8-45B3-B5BF-5B9D0E01C2EC}"/>
              </a:ext>
            </a:extLst>
          </p:cNvPr>
          <p:cNvSpPr txBox="1">
            <a:spLocks/>
          </p:cNvSpPr>
          <p:nvPr/>
        </p:nvSpPr>
        <p:spPr>
          <a:xfrm>
            <a:off x="2740601" y="4387103"/>
            <a:ext cx="6710796" cy="2470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joost.van.schaik@wortell.nl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joost.van.schaik@outlook.com	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@</a:t>
            </a:r>
            <a:r>
              <a:rPr lang="en-US" dirty="0" err="1"/>
              <a:t>localjoost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http://www.linkedin.com/in/joostvanschaik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http://dotnetbyexample.blogspot.com/</a:t>
            </a:r>
            <a:br>
              <a:rPr lang="en-US" dirty="0"/>
            </a:b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  <a:endParaRPr lang="nl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E70DE-DF55-4A37-B4F0-14D12B4BAB8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Why talk about MRTK2 now?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Why IS there an MRTK2?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Installation &amp;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Configuration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Profiles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Services (dependency injection!)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Some interaction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Including some demos 😱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389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EAE3-922C-4FA7-B154-C9CF271C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Yeah dude… why talk about it now?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E80A-D96D-46A9-83AE-4D654ECAE6F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MRKT2 works on HoloLens 1 too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…and Mixed Reality headsets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MRTK1 in ‘maintenance mode’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Preparation = </a:t>
            </a:r>
            <a:r>
              <a:rPr lang="en-US" sz="6600" dirty="0"/>
              <a:t>🔑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8000" dirty="0"/>
              <a:t>😃😎</a:t>
            </a:r>
            <a:endParaRPr lang="nl-NL" sz="8000" dirty="0"/>
          </a:p>
        </p:txBody>
      </p:sp>
    </p:spTree>
    <p:extLst>
      <p:ext uri="{BB962C8B-B14F-4D97-AF65-F5344CB8AC3E}">
        <p14:creationId xmlns:p14="http://schemas.microsoft.com/office/powerpoint/2010/main" val="261451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t="-39000" r="10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an MRKT2?</a:t>
            </a:r>
            <a:endParaRPr lang="nl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E70DE-DF55-4A37-B4F0-14D12B4BAB8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New HoloLens 2 interaction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Cross Platform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Extendable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Lessons learned from MRTK1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Centralized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Dependency injection (</a:t>
            </a:r>
            <a:r>
              <a:rPr lang="en-US" sz="3200" strike="sngStrike" dirty="0"/>
              <a:t>singletons</a:t>
            </a:r>
            <a:r>
              <a:rPr lang="en-US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drag, drop &amp; configure, less code</a:t>
            </a:r>
          </a:p>
        </p:txBody>
      </p:sp>
    </p:spTree>
    <p:extLst>
      <p:ext uri="{BB962C8B-B14F-4D97-AF65-F5344CB8AC3E}">
        <p14:creationId xmlns:p14="http://schemas.microsoft.com/office/powerpoint/2010/main" val="385295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t="-39000" r="10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emptor</a:t>
            </a:r>
            <a:endParaRPr lang="nl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E70DE-DF55-4A37-B4F0-14D12B4BAB8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Cross platform = </a:t>
            </a:r>
            <a:r>
              <a:rPr lang="en-US" sz="3600" dirty="0" err="1"/>
              <a:t>OpenVR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Configuration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‘Simple standard scripts’ hard to configure and connect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Trouble in paradise (XRTK)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197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t="-17000" r="4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/>
          <a:lstStyle/>
          <a:p>
            <a:r>
              <a:rPr lang="en-US" dirty="0"/>
              <a:t>Install and setup  </a:t>
            </a:r>
            <a:endParaRPr lang="nl-NL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AD78CD-5621-429C-BB5A-D13B53FF02D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r>
              <a:rPr lang="en-US" sz="3600" dirty="0"/>
              <a:t>Shopping 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Unity 2018.4.x (LTS)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Visual Studio 2017 /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Window SDK 18362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HoloLens 2 emulator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Windows 1903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3D4B3D-C1AD-4785-B6C3-D163B18925DC}"/>
              </a:ext>
            </a:extLst>
          </p:cNvPr>
          <p:cNvSpPr txBox="1">
            <a:spLocks/>
          </p:cNvSpPr>
          <p:nvPr/>
        </p:nvSpPr>
        <p:spPr>
          <a:xfrm>
            <a:off x="3867150" y="1895475"/>
            <a:ext cx="7515225" cy="452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strike="sngStrike" dirty="0">
                <a:solidFill>
                  <a:srgbClr val="FF0000"/>
                </a:solidFill>
              </a:rPr>
              <a:t>Windows 1903</a:t>
            </a:r>
            <a:endParaRPr lang="en-US" sz="3200" strike="sngStrike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505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t="-17000" r="4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ADB1-95A9-40D6-929D-1C890576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139"/>
            <a:ext cx="11382376" cy="886463"/>
          </a:xfrm>
        </p:spPr>
        <p:txBody>
          <a:bodyPr/>
          <a:lstStyle/>
          <a:p>
            <a:r>
              <a:rPr lang="en-US" dirty="0"/>
              <a:t>Install and setup </a:t>
            </a:r>
            <a:endParaRPr lang="nl-NL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EAD78CD-5621-429C-BB5A-D13B53FF02D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7150" y="1895475"/>
            <a:ext cx="7515225" cy="452437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u="sng" dirty="0"/>
              <a:t>https://github.com/Microsoft/</a:t>
            </a:r>
            <a:br>
              <a:rPr lang="en-US" sz="3600" u="sng" dirty="0"/>
            </a:br>
            <a:r>
              <a:rPr lang="en-US" sz="3600" u="sng" dirty="0" err="1"/>
              <a:t>MixedRealityToolkit</a:t>
            </a:r>
            <a:r>
              <a:rPr lang="en-US" sz="3600" u="sng" dirty="0"/>
              <a:t>-Unity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/>
              <a:t>mrtk</a:t>
            </a:r>
            <a:r>
              <a:rPr lang="en-US" sz="3600" dirty="0"/>
              <a:t>-release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US" sz="3600" dirty="0" err="1"/>
              <a:t>mrtk</a:t>
            </a:r>
            <a:r>
              <a:rPr lang="en-US" sz="3600" dirty="0"/>
              <a:t>-development for the brave)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577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wortell update MvN">
  <a:themeElements>
    <a:clrScheme name="Wortel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AAF41"/>
      </a:accent1>
      <a:accent2>
        <a:srgbClr val="AF2D19"/>
      </a:accent2>
      <a:accent3>
        <a:srgbClr val="6E9BC8"/>
      </a:accent3>
      <a:accent4>
        <a:srgbClr val="9B37B9"/>
      </a:accent4>
      <a:accent5>
        <a:srgbClr val="F79646"/>
      </a:accent5>
      <a:accent6>
        <a:srgbClr val="7D7D7D"/>
      </a:accent6>
      <a:hlink>
        <a:srgbClr val="0000FF"/>
      </a:hlink>
      <a:folHlink>
        <a:srgbClr val="800080"/>
      </a:folHlink>
    </a:clrScheme>
    <a:fontScheme name="Wortell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vert="horz" wrap="square" lIns="28800" tIns="36000" rIns="36000" bIns="28800" rtlCol="0" anchor="ctr">
        <a:normAutofit/>
      </a:bodyPr>
      <a:lstStyle>
        <a:defPPr>
          <a:defRPr sz="2200" b="0" kern="1200" cap="none" spc="-38" baseline="0" dirty="0" smtClean="0">
            <a:ln w="3175"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+mn-lt"/>
            <a:ea typeface="Segoe UI" pitchFamily="34" charset="0"/>
            <a:cs typeface="Segoe U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ortell update MvN">
  <a:themeElements>
    <a:clrScheme name="Wortel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AAF41"/>
      </a:accent1>
      <a:accent2>
        <a:srgbClr val="AF2D19"/>
      </a:accent2>
      <a:accent3>
        <a:srgbClr val="6E9BC8"/>
      </a:accent3>
      <a:accent4>
        <a:srgbClr val="9B37B9"/>
      </a:accent4>
      <a:accent5>
        <a:srgbClr val="F79646"/>
      </a:accent5>
      <a:accent6>
        <a:srgbClr val="7D7D7D"/>
      </a:accent6>
      <a:hlink>
        <a:srgbClr val="0000FF"/>
      </a:hlink>
      <a:folHlink>
        <a:srgbClr val="800080"/>
      </a:folHlink>
    </a:clrScheme>
    <a:fontScheme name="Wortell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vert="horz" wrap="square" lIns="28800" tIns="36000" rIns="36000" bIns="28800" rtlCol="0" anchor="ctr">
        <a:normAutofit/>
      </a:bodyPr>
      <a:lstStyle>
        <a:defPPr>
          <a:defRPr sz="2200" b="0" kern="1200" cap="none" spc="-38" baseline="0" dirty="0" smtClean="0">
            <a:ln w="3175"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+mn-lt"/>
            <a:ea typeface="Segoe UI" pitchFamily="34" charset="0"/>
            <a:cs typeface="Segoe UI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emplate_Wortell MetroUI_2.0">
  <a:themeElements>
    <a:clrScheme name="Wortel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AAF41"/>
      </a:accent1>
      <a:accent2>
        <a:srgbClr val="AF2D19"/>
      </a:accent2>
      <a:accent3>
        <a:srgbClr val="6E9BC8"/>
      </a:accent3>
      <a:accent4>
        <a:srgbClr val="9B37B9"/>
      </a:accent4>
      <a:accent5>
        <a:srgbClr val="F79646"/>
      </a:accent5>
      <a:accent6>
        <a:srgbClr val="7D7D7D"/>
      </a:accent6>
      <a:hlink>
        <a:srgbClr val="0000FF"/>
      </a:hlink>
      <a:folHlink>
        <a:srgbClr val="800080"/>
      </a:folHlink>
    </a:clrScheme>
    <a:fontScheme name="Wortell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vert="horz" wrap="square" lIns="28800" tIns="36000" rIns="36000" bIns="28800" rtlCol="0" anchor="ctr">
        <a:normAutofit/>
      </a:bodyPr>
      <a:lstStyle>
        <a:defPPr>
          <a:defRPr sz="2200" b="0" kern="1200" cap="none" spc="-38" baseline="0" dirty="0" smtClean="0">
            <a:ln w="3175"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latin typeface="+mn-lt"/>
            <a:ea typeface="Segoe UI" pitchFamily="34" charset="0"/>
            <a:cs typeface="Segoe UI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DARK GRAY TEMPLATE">
  <a:themeElements>
    <a:clrScheme name="BT - Yellow on Dk Gray - Blue accents">
      <a:dk1>
        <a:srgbClr val="353535"/>
      </a:dk1>
      <a:lt1>
        <a:srgbClr val="FFFFFF"/>
      </a:lt1>
      <a:dk2>
        <a:srgbClr val="505050"/>
      </a:dk2>
      <a:lt2>
        <a:srgbClr val="E6E6E6"/>
      </a:lt2>
      <a:accent1>
        <a:srgbClr val="FFB900"/>
      </a:accent1>
      <a:accent2>
        <a:srgbClr val="0078D7"/>
      </a:accent2>
      <a:accent3>
        <a:srgbClr val="D2D2D2"/>
      </a:accent3>
      <a:accent4>
        <a:srgbClr val="737373"/>
      </a:accent4>
      <a:accent5>
        <a:srgbClr val="FFF100"/>
      </a:accent5>
      <a:accent6>
        <a:srgbClr val="FF8C00"/>
      </a:accent6>
      <a:hlink>
        <a:srgbClr val="00B0F0"/>
      </a:hlink>
      <a:folHlink>
        <a:srgbClr val="00B0F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YELLOW_2017_02.potx" id="{F24DDFB2-0936-455C-8E6A-E231B9218877}" vid="{A4BB5C48-F49F-4671-A430-B0B0BE8EFCDD}"/>
    </a:ext>
  </a:extLst>
</a:theme>
</file>

<file path=ppt/theme/theme6.xml><?xml version="1.0" encoding="utf-8"?>
<a:theme xmlns:a="http://schemas.openxmlformats.org/drawingml/2006/main" name="Wortell">
  <a:themeElements>
    <a:clrScheme name="Wortell">
      <a:dk1>
        <a:srgbClr val="5AAF41"/>
      </a:dk1>
      <a:lt1>
        <a:srgbClr val="FFFFFF"/>
      </a:lt1>
      <a:dk2>
        <a:srgbClr val="5AAF41"/>
      </a:dk2>
      <a:lt2>
        <a:srgbClr val="FFFFFF"/>
      </a:lt2>
      <a:accent1>
        <a:srgbClr val="5AAF41"/>
      </a:accent1>
      <a:accent2>
        <a:srgbClr val="6641AF"/>
      </a:accent2>
      <a:accent3>
        <a:srgbClr val="ED7D31"/>
      </a:accent3>
      <a:accent4>
        <a:srgbClr val="FFC000"/>
      </a:accent4>
      <a:accent5>
        <a:srgbClr val="5B9BD5"/>
      </a:accent5>
      <a:accent6>
        <a:srgbClr val="3D3E3E"/>
      </a:accent6>
      <a:hlink>
        <a:srgbClr val="0563C1"/>
      </a:hlink>
      <a:folHlink>
        <a:srgbClr val="954F72"/>
      </a:folHlink>
    </a:clrScheme>
    <a:fontScheme name="Wortell">
      <a:majorFont>
        <a:latin typeface="Segoe UI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rtell Template 2018" id="{863D8261-FA3E-4B53-9FC2-F6C9A71462C7}" vid="{F1A66A4C-5D3C-48F6-A307-A74092EDFAF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a4d4e8ef-68de-4082-a286-709d310e7183">
      <UserInfo>
        <DisplayName>Melissa Huis</DisplayName>
        <AccountId>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E17743771CBE42845AE24559971064" ma:contentTypeVersion="10" ma:contentTypeDescription="Een nieuw document maken." ma:contentTypeScope="" ma:versionID="55ef7389c0fbe9538a25c7e77cb1d4d7">
  <xsd:schema xmlns:xsd="http://www.w3.org/2001/XMLSchema" xmlns:xs="http://www.w3.org/2001/XMLSchema" xmlns:p="http://schemas.microsoft.com/office/2006/metadata/properties" xmlns:ns1="http://schemas.microsoft.com/sharepoint/v3" xmlns:ns2="a4437d6e-4bfa-40a0-9ef3-8eb10590cd5c" xmlns:ns3="a4d4e8ef-68de-4082-a286-709d310e7183" targetNamespace="http://schemas.microsoft.com/office/2006/metadata/properties" ma:root="true" ma:fieldsID="e5cc263f782b29925d9d3e6cae3af0dc" ns1:_="" ns2:_="" ns3:_="">
    <xsd:import namespace="http://schemas.microsoft.com/sharepoint/v3"/>
    <xsd:import namespace="a4437d6e-4bfa-40a0-9ef3-8eb10590cd5c"/>
    <xsd:import namespace="a4d4e8ef-68de-4082-a286-709d310e71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37d6e-4bfa-40a0-9ef3-8eb10590cd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4e8ef-68de-4082-a286-709d310e71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74D565-7914-47FF-B10A-A7772C0DDC10}">
  <ds:schemaRefs>
    <ds:schemaRef ds:uri="http://www.w3.org/XML/1998/namespace"/>
    <ds:schemaRef ds:uri="http://schemas.microsoft.com/sharepoint/v3"/>
    <ds:schemaRef ds:uri="http://schemas.microsoft.com/office/2006/metadata/properties"/>
    <ds:schemaRef ds:uri="http://purl.org/dc/elements/1.1/"/>
    <ds:schemaRef ds:uri="a4437d6e-4bfa-40a0-9ef3-8eb10590cd5c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4d4e8ef-68de-4082-a286-709d310e7183"/>
  </ds:schemaRefs>
</ds:datastoreItem>
</file>

<file path=customXml/itemProps2.xml><?xml version="1.0" encoding="utf-8"?>
<ds:datastoreItem xmlns:ds="http://schemas.openxmlformats.org/officeDocument/2006/customXml" ds:itemID="{45F04DE4-66EC-4C99-B044-C46D4FEB8F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97FB18-8F80-4839-8288-5BE346BFD3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4437d6e-4bfa-40a0-9ef3-8eb10590cd5c"/>
    <ds:schemaRef ds:uri="a4d4e8ef-68de-4082-a286-709d310e71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6013</TotalTime>
  <Words>749</Words>
  <Application>Microsoft Office PowerPoint</Application>
  <PresentationFormat>Widescreen</PresentationFormat>
  <Paragraphs>244</Paragraphs>
  <Slides>34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Franklin Gothic Book</vt:lpstr>
      <vt:lpstr>Segoe UI</vt:lpstr>
      <vt:lpstr>Segoe UI Black</vt:lpstr>
      <vt:lpstr>Segoe UI Light</vt:lpstr>
      <vt:lpstr>Segoe UI Semilight</vt:lpstr>
      <vt:lpstr>Times New Roman</vt:lpstr>
      <vt:lpstr>Wingdings</vt:lpstr>
      <vt:lpstr>wortell update MvN</vt:lpstr>
      <vt:lpstr>Custom Design</vt:lpstr>
      <vt:lpstr>1_wortell update MvN</vt:lpstr>
      <vt:lpstr>Template_Wortell MetroUI_2.0</vt:lpstr>
      <vt:lpstr>DARK GRAY TEMPLATE</vt:lpstr>
      <vt:lpstr>Wortell</vt:lpstr>
      <vt:lpstr>PowerPoint Presentation</vt:lpstr>
      <vt:lpstr>Just to be absolutely clear</vt:lpstr>
      <vt:lpstr>Obligatory vanity slide</vt:lpstr>
      <vt:lpstr>Topics</vt:lpstr>
      <vt:lpstr>Yeah dude… why talk about it now?</vt:lpstr>
      <vt:lpstr>Why is there an MRKT2?</vt:lpstr>
      <vt:lpstr>Caveat emptor</vt:lpstr>
      <vt:lpstr>Install and setup  </vt:lpstr>
      <vt:lpstr>Install and setup </vt:lpstr>
      <vt:lpstr>Install and setup</vt:lpstr>
      <vt:lpstr>Install and setup</vt:lpstr>
      <vt:lpstr>Aside - IL2CPP</vt:lpstr>
      <vt:lpstr>Configuration</vt:lpstr>
      <vt:lpstr>Configuration - a demo is worth a 1000 words</vt:lpstr>
      <vt:lpstr>Configuration – summary</vt:lpstr>
      <vt:lpstr>Configuration – summary</vt:lpstr>
      <vt:lpstr>Interaction - MRTK1</vt:lpstr>
      <vt:lpstr>Interaction MRTK1</vt:lpstr>
      <vt:lpstr>Interaction MRTK2</vt:lpstr>
      <vt:lpstr>Interaction MRTK2</vt:lpstr>
      <vt:lpstr>Interaction MRTK2</vt:lpstr>
      <vt:lpstr>U can touch this (&amp; focus) demo</vt:lpstr>
      <vt:lpstr>Interaction MRTK2</vt:lpstr>
      <vt:lpstr>Interaction MRTK2 - Grabbing</vt:lpstr>
      <vt:lpstr>Grabbing demo</vt:lpstr>
      <vt:lpstr>MRKT2 – preliminary verdict</vt:lpstr>
      <vt:lpstr>Lessons learned / insights gained</vt:lpstr>
      <vt:lpstr>Lessons learned / insights gained</vt:lpstr>
      <vt:lpstr>Lessons learned / insights gained</vt:lpstr>
      <vt:lpstr>Emulator demo (if time permits)</vt:lpstr>
      <vt:lpstr>Important links</vt:lpstr>
      <vt:lpstr>What I DIDN’T talk about</vt:lpstr>
      <vt:lpstr>That’s all folks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Natasja van Doorn</dc:creator>
  <cp:lastModifiedBy>Joost van Schaik</cp:lastModifiedBy>
  <cp:revision>20</cp:revision>
  <cp:lastPrinted>1601-01-01T00:00:00Z</cp:lastPrinted>
  <dcterms:created xsi:type="dcterms:W3CDTF">2018-10-28T21:32:35Z</dcterms:created>
  <dcterms:modified xsi:type="dcterms:W3CDTF">2019-07-03T11:51:59Z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0x01010071E17743771CBE42845AE24559971064</vt:lpwstr>
  </property>
  <property fmtid="{D5CDD505-2E9C-101B-9397-08002B2CF9AE}" pid="3" name="MSIP_Label_134371b5-4767-421e-bcfc-3cc21764179d_Enabled">
    <vt:lpwstr>True</vt:lpwstr>
  </property>
  <property fmtid="{D5CDD505-2E9C-101B-9397-08002B2CF9AE}" pid="4" name="MSIP_Label_134371b5-4767-421e-bcfc-3cc21764179d_SiteId">
    <vt:lpwstr>b1a6616c-9473-4cab-82b6-b6affeed3e12</vt:lpwstr>
  </property>
  <property fmtid="{D5CDD505-2E9C-101B-9397-08002B2CF9AE}" pid="5" name="AuthorIds_UIVersion_1024">
    <vt:lpwstr>100</vt:lpwstr>
  </property>
  <property fmtid="{D5CDD505-2E9C-101B-9397-08002B2CF9AE}" pid="6" name="AuthorIds_UIVersion_1536">
    <vt:lpwstr>28</vt:lpwstr>
  </property>
</Properties>
</file>